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Lst>
  <p:sldSz cy="5143500" cx="9144000"/>
  <p:notesSz cx="6858000" cy="9144000"/>
  <p:embeddedFontLst>
    <p:embeddedFont>
      <p:font typeface="Nunito"/>
      <p:regular r:id="rId19"/>
      <p:bold r:id="rId20"/>
      <p:italic r:id="rId21"/>
      <p:boldItalic r:id="rId22"/>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Nunito-bold.fntdata"/><Relationship Id="rId11" Type="http://schemas.openxmlformats.org/officeDocument/2006/relationships/slide" Target="slides/slide6.xml"/><Relationship Id="rId22" Type="http://schemas.openxmlformats.org/officeDocument/2006/relationships/font" Target="fonts/Nunito-boldItalic.fntdata"/><Relationship Id="rId10" Type="http://schemas.openxmlformats.org/officeDocument/2006/relationships/slide" Target="slides/slide5.xml"/><Relationship Id="rId21" Type="http://schemas.openxmlformats.org/officeDocument/2006/relationships/font" Target="fonts/Nunito-italic.fntdata"/><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19" Type="http://schemas.openxmlformats.org/officeDocument/2006/relationships/font" Target="fonts/Nunito-regular.fntdata"/><Relationship Id="rId6" Type="http://schemas.openxmlformats.org/officeDocument/2006/relationships/slide" Target="slides/slide1.xml"/><Relationship Id="rId18" Type="http://schemas.openxmlformats.org/officeDocument/2006/relationships/slide" Target="slides/slide13.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126" name="Google Shape;126;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8" name="Shape 178"/>
        <p:cNvGrpSpPr/>
        <p:nvPr/>
      </p:nvGrpSpPr>
      <p:grpSpPr>
        <a:xfrm>
          <a:off x="0" y="0"/>
          <a:ext cx="0" cy="0"/>
          <a:chOff x="0" y="0"/>
          <a:chExt cx="0" cy="0"/>
        </a:xfrm>
      </p:grpSpPr>
      <p:sp>
        <p:nvSpPr>
          <p:cNvPr id="179" name="Google Shape;179;g2cbd06b4e75_0_18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0" name="Google Shape;180;g2cbd06b4e75_0_18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4" name="Shape 184"/>
        <p:cNvGrpSpPr/>
        <p:nvPr/>
      </p:nvGrpSpPr>
      <p:grpSpPr>
        <a:xfrm>
          <a:off x="0" y="0"/>
          <a:ext cx="0" cy="0"/>
          <a:chOff x="0" y="0"/>
          <a:chExt cx="0" cy="0"/>
        </a:xfrm>
      </p:grpSpPr>
      <p:sp>
        <p:nvSpPr>
          <p:cNvPr id="185" name="Google Shape;185;g2cbd06b4e75_0_19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6" name="Google Shape;186;g2cbd06b4e75_0_19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1" name="Shape 191"/>
        <p:cNvGrpSpPr/>
        <p:nvPr/>
      </p:nvGrpSpPr>
      <p:grpSpPr>
        <a:xfrm>
          <a:off x="0" y="0"/>
          <a:ext cx="0" cy="0"/>
          <a:chOff x="0" y="0"/>
          <a:chExt cx="0" cy="0"/>
        </a:xfrm>
      </p:grpSpPr>
      <p:sp>
        <p:nvSpPr>
          <p:cNvPr id="192" name="Google Shape;192;g2cbd06b4e75_0_20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3" name="Google Shape;193;g2cbd06b4e75_0_20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7" name="Shape 197"/>
        <p:cNvGrpSpPr/>
        <p:nvPr/>
      </p:nvGrpSpPr>
      <p:grpSpPr>
        <a:xfrm>
          <a:off x="0" y="0"/>
          <a:ext cx="0" cy="0"/>
          <a:chOff x="0" y="0"/>
          <a:chExt cx="0" cy="0"/>
        </a:xfrm>
      </p:grpSpPr>
      <p:sp>
        <p:nvSpPr>
          <p:cNvPr id="198" name="Google Shape;198;g2cbd06b4e75_0_19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9" name="Google Shape;199;g2cbd06b4e75_0_19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g2cbd06b4e75_0_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2" name="Google Shape;132;g2cbd06b4e75_0_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6" name="Shape 136"/>
        <p:cNvGrpSpPr/>
        <p:nvPr/>
      </p:nvGrpSpPr>
      <p:grpSpPr>
        <a:xfrm>
          <a:off x="0" y="0"/>
          <a:ext cx="0" cy="0"/>
          <a:chOff x="0" y="0"/>
          <a:chExt cx="0" cy="0"/>
        </a:xfrm>
      </p:grpSpPr>
      <p:sp>
        <p:nvSpPr>
          <p:cNvPr id="137" name="Google Shape;137;g2cbd06b4e75_0_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8" name="Google Shape;138;g2cbd06b4e75_0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2" name="Shape 142"/>
        <p:cNvGrpSpPr/>
        <p:nvPr/>
      </p:nvGrpSpPr>
      <p:grpSpPr>
        <a:xfrm>
          <a:off x="0" y="0"/>
          <a:ext cx="0" cy="0"/>
          <a:chOff x="0" y="0"/>
          <a:chExt cx="0" cy="0"/>
        </a:xfrm>
      </p:grpSpPr>
      <p:sp>
        <p:nvSpPr>
          <p:cNvPr id="143" name="Google Shape;143;g2cbd06b4e75_0_2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4" name="Google Shape;144;g2cbd06b4e75_0_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8" name="Shape 148"/>
        <p:cNvGrpSpPr/>
        <p:nvPr/>
      </p:nvGrpSpPr>
      <p:grpSpPr>
        <a:xfrm>
          <a:off x="0" y="0"/>
          <a:ext cx="0" cy="0"/>
          <a:chOff x="0" y="0"/>
          <a:chExt cx="0" cy="0"/>
        </a:xfrm>
      </p:grpSpPr>
      <p:sp>
        <p:nvSpPr>
          <p:cNvPr id="149" name="Google Shape;149;g2cbd06b4e75_0_3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0" name="Google Shape;150;g2cbd06b4e75_0_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4" name="Shape 154"/>
        <p:cNvGrpSpPr/>
        <p:nvPr/>
      </p:nvGrpSpPr>
      <p:grpSpPr>
        <a:xfrm>
          <a:off x="0" y="0"/>
          <a:ext cx="0" cy="0"/>
          <a:chOff x="0" y="0"/>
          <a:chExt cx="0" cy="0"/>
        </a:xfrm>
      </p:grpSpPr>
      <p:sp>
        <p:nvSpPr>
          <p:cNvPr id="155" name="Google Shape;155;g2cbd06b4e75_0_3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6" name="Google Shape;156;g2cbd06b4e75_0_3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0" name="Shape 160"/>
        <p:cNvGrpSpPr/>
        <p:nvPr/>
      </p:nvGrpSpPr>
      <p:grpSpPr>
        <a:xfrm>
          <a:off x="0" y="0"/>
          <a:ext cx="0" cy="0"/>
          <a:chOff x="0" y="0"/>
          <a:chExt cx="0" cy="0"/>
        </a:xfrm>
      </p:grpSpPr>
      <p:sp>
        <p:nvSpPr>
          <p:cNvPr id="161" name="Google Shape;161;g2cbd06b4e75_0_4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2" name="Google Shape;162;g2cbd06b4e75_0_4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6" name="Shape 166"/>
        <p:cNvGrpSpPr/>
        <p:nvPr/>
      </p:nvGrpSpPr>
      <p:grpSpPr>
        <a:xfrm>
          <a:off x="0" y="0"/>
          <a:ext cx="0" cy="0"/>
          <a:chOff x="0" y="0"/>
          <a:chExt cx="0" cy="0"/>
        </a:xfrm>
      </p:grpSpPr>
      <p:sp>
        <p:nvSpPr>
          <p:cNvPr id="167" name="Google Shape;167;g2cbd06b4e75_0_5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8" name="Google Shape;168;g2cbd06b4e75_0_5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2" name="Shape 172"/>
        <p:cNvGrpSpPr/>
        <p:nvPr/>
      </p:nvGrpSpPr>
      <p:grpSpPr>
        <a:xfrm>
          <a:off x="0" y="0"/>
          <a:ext cx="0" cy="0"/>
          <a:chOff x="0" y="0"/>
          <a:chExt cx="0" cy="0"/>
        </a:xfrm>
      </p:grpSpPr>
      <p:sp>
        <p:nvSpPr>
          <p:cNvPr id="173" name="Google Shape;173;g2cbd06b4e75_0_17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4" name="Google Shape;174;g2cbd06b4e75_0_17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bg>
      <p:bgPr>
        <a:solidFill>
          <a:schemeClr val="accent6"/>
        </a:solidFill>
      </p:bgPr>
    </p:bg>
    <p:spTree>
      <p:nvGrpSpPr>
        <p:cNvPr id="9" name="Shape 9"/>
        <p:cNvGrpSpPr/>
        <p:nvPr/>
      </p:nvGrpSpPr>
      <p:grpSpPr>
        <a:xfrm>
          <a:off x="0" y="0"/>
          <a:ext cx="0" cy="0"/>
          <a:chOff x="0" y="0"/>
          <a:chExt cx="0" cy="0"/>
        </a:xfrm>
      </p:grpSpPr>
      <p:sp>
        <p:nvSpPr>
          <p:cNvPr id="10" name="Google Shape;10;p2"/>
          <p:cNvSpPr/>
          <p:nvPr/>
        </p:nvSpPr>
        <p:spPr>
          <a:xfrm>
            <a:off x="31" y="2824500"/>
            <a:ext cx="7370400" cy="2319000"/>
          </a:xfrm>
          <a:prstGeom prst="rtTriangle">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 name="Google Shape;11;p2"/>
          <p:cNvSpPr/>
          <p:nvPr/>
        </p:nvSpPr>
        <p:spPr>
          <a:xfrm flipH="1">
            <a:off x="3582600" y="1550700"/>
            <a:ext cx="5561400" cy="35928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 name="Google Shape;12;p2"/>
          <p:cNvSpPr/>
          <p:nvPr/>
        </p:nvSpPr>
        <p:spPr>
          <a:xfrm rot="10800000">
            <a:off x="5058905" y="0"/>
            <a:ext cx="4085100" cy="2052600"/>
          </a:xfrm>
          <a:prstGeom prst="rtTriangl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 name="Google Shape;13;p2"/>
          <p:cNvSpPr/>
          <p:nvPr/>
        </p:nvSpPr>
        <p:spPr>
          <a:xfrm>
            <a:off x="20327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4" name="Google Shape;14;p2"/>
          <p:cNvGrpSpPr/>
          <p:nvPr/>
        </p:nvGrpSpPr>
        <p:grpSpPr>
          <a:xfrm>
            <a:off x="255200" y="592"/>
            <a:ext cx="2250363" cy="1044300"/>
            <a:chOff x="255200" y="592"/>
            <a:chExt cx="2250363" cy="1044300"/>
          </a:xfrm>
        </p:grpSpPr>
        <p:sp>
          <p:nvSpPr>
            <p:cNvPr id="15" name="Google Shape;15;p2"/>
            <p:cNvSpPr/>
            <p:nvPr/>
          </p:nvSpPr>
          <p:spPr>
            <a:xfrm>
              <a:off x="764063" y="592"/>
              <a:ext cx="1741500" cy="10443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 name="Google Shape;16;p2"/>
            <p:cNvSpPr/>
            <p:nvPr/>
          </p:nvSpPr>
          <p:spPr>
            <a:xfrm>
              <a:off x="509632" y="592"/>
              <a:ext cx="1741500" cy="10443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 name="Google Shape;17;p2"/>
            <p:cNvSpPr/>
            <p:nvPr/>
          </p:nvSpPr>
          <p:spPr>
            <a:xfrm>
              <a:off x="255200" y="592"/>
              <a:ext cx="1741500" cy="10443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8" name="Google Shape;18;p2"/>
          <p:cNvGrpSpPr/>
          <p:nvPr/>
        </p:nvGrpSpPr>
        <p:grpSpPr>
          <a:xfrm>
            <a:off x="905395" y="592"/>
            <a:ext cx="2250363" cy="1044300"/>
            <a:chOff x="905395" y="592"/>
            <a:chExt cx="2250363" cy="1044300"/>
          </a:xfrm>
        </p:grpSpPr>
        <p:sp>
          <p:nvSpPr>
            <p:cNvPr id="19" name="Google Shape;19;p2"/>
            <p:cNvSpPr/>
            <p:nvPr/>
          </p:nvSpPr>
          <p:spPr>
            <a:xfrm>
              <a:off x="1414258" y="592"/>
              <a:ext cx="1741500" cy="1044300"/>
            </a:xfrm>
            <a:prstGeom prst="parallelogram">
              <a:avLst>
                <a:gd fmla="val 153193"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 name="Google Shape;20;p2"/>
            <p:cNvSpPr/>
            <p:nvPr/>
          </p:nvSpPr>
          <p:spPr>
            <a:xfrm>
              <a:off x="1159826" y="592"/>
              <a:ext cx="1741500" cy="1044300"/>
            </a:xfrm>
            <a:prstGeom prst="parallelogram">
              <a:avLst>
                <a:gd fmla="val 153193"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 name="Google Shape;21;p2"/>
            <p:cNvSpPr/>
            <p:nvPr/>
          </p:nvSpPr>
          <p:spPr>
            <a:xfrm>
              <a:off x="905395" y="592"/>
              <a:ext cx="1741500" cy="1044300"/>
            </a:xfrm>
            <a:prstGeom prst="parallelogram">
              <a:avLst>
                <a:gd fmla="val 153193"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2" name="Google Shape;22;p2"/>
          <p:cNvGrpSpPr/>
          <p:nvPr/>
        </p:nvGrpSpPr>
        <p:grpSpPr>
          <a:xfrm>
            <a:off x="7057468" y="5088"/>
            <a:ext cx="1851282" cy="752108"/>
            <a:chOff x="6917201" y="0"/>
            <a:chExt cx="2227777" cy="863400"/>
          </a:xfrm>
        </p:grpSpPr>
        <p:sp>
          <p:nvSpPr>
            <p:cNvPr id="23" name="Google Shape;23;p2"/>
            <p:cNvSpPr/>
            <p:nvPr/>
          </p:nvSpPr>
          <p:spPr>
            <a:xfrm>
              <a:off x="7641677"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 name="Google Shape;24;p2"/>
            <p:cNvSpPr/>
            <p:nvPr/>
          </p:nvSpPr>
          <p:spPr>
            <a:xfrm>
              <a:off x="7279439"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 name="Google Shape;25;p2"/>
            <p:cNvSpPr/>
            <p:nvPr/>
          </p:nvSpPr>
          <p:spPr>
            <a:xfrm>
              <a:off x="6917201"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6" name="Google Shape;26;p2"/>
          <p:cNvGrpSpPr/>
          <p:nvPr/>
        </p:nvGrpSpPr>
        <p:grpSpPr>
          <a:xfrm>
            <a:off x="6553032" y="4217852"/>
            <a:ext cx="2389068" cy="925737"/>
            <a:chOff x="6917201" y="0"/>
            <a:chExt cx="2227777" cy="863400"/>
          </a:xfrm>
        </p:grpSpPr>
        <p:sp>
          <p:nvSpPr>
            <p:cNvPr id="27" name="Google Shape;27;p2"/>
            <p:cNvSpPr/>
            <p:nvPr/>
          </p:nvSpPr>
          <p:spPr>
            <a:xfrm>
              <a:off x="7641677" y="0"/>
              <a:ext cx="1503300" cy="863400"/>
            </a:xfrm>
            <a:prstGeom prst="parallelogram">
              <a:avLst>
                <a:gd fmla="val 158024"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 name="Google Shape;28;p2"/>
            <p:cNvSpPr/>
            <p:nvPr/>
          </p:nvSpPr>
          <p:spPr>
            <a:xfrm>
              <a:off x="7279439" y="0"/>
              <a:ext cx="1503300" cy="863400"/>
            </a:xfrm>
            <a:prstGeom prst="parallelogram">
              <a:avLst>
                <a:gd fmla="val 158024"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 name="Google Shape;29;p2"/>
            <p:cNvSpPr/>
            <p:nvPr/>
          </p:nvSpPr>
          <p:spPr>
            <a:xfrm>
              <a:off x="6917201" y="0"/>
              <a:ext cx="1503300" cy="863400"/>
            </a:xfrm>
            <a:prstGeom prst="parallelogram">
              <a:avLst>
                <a:gd fmla="val 158024"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30" name="Google Shape;30;p2"/>
          <p:cNvGrpSpPr/>
          <p:nvPr/>
        </p:nvGrpSpPr>
        <p:grpSpPr>
          <a:xfrm>
            <a:off x="199149" y="4055652"/>
            <a:ext cx="2795414" cy="1083308"/>
            <a:chOff x="6917201" y="0"/>
            <a:chExt cx="2227777" cy="863400"/>
          </a:xfrm>
        </p:grpSpPr>
        <p:sp>
          <p:nvSpPr>
            <p:cNvPr id="31" name="Google Shape;31;p2"/>
            <p:cNvSpPr/>
            <p:nvPr/>
          </p:nvSpPr>
          <p:spPr>
            <a:xfrm>
              <a:off x="7641677"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 name="Google Shape;32;p2"/>
            <p:cNvSpPr/>
            <p:nvPr/>
          </p:nvSpPr>
          <p:spPr>
            <a:xfrm>
              <a:off x="7279439"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 name="Google Shape;33;p2"/>
            <p:cNvSpPr/>
            <p:nvPr/>
          </p:nvSpPr>
          <p:spPr>
            <a:xfrm>
              <a:off x="6917201"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34" name="Google Shape;34;p2"/>
          <p:cNvSpPr txBox="1"/>
          <p:nvPr>
            <p:ph type="ctrTitle"/>
          </p:nvPr>
        </p:nvSpPr>
        <p:spPr>
          <a:xfrm>
            <a:off x="1858703" y="1822833"/>
            <a:ext cx="5361300" cy="14481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800"/>
              <a:buNone/>
              <a:defRPr sz="3800"/>
            </a:lvl1pPr>
            <a:lvl2pPr lvl="1" algn="ctr">
              <a:spcBef>
                <a:spcPts val="0"/>
              </a:spcBef>
              <a:spcAft>
                <a:spcPts val="0"/>
              </a:spcAft>
              <a:buSzPts val="3800"/>
              <a:buNone/>
              <a:defRPr sz="3800"/>
            </a:lvl2pPr>
            <a:lvl3pPr lvl="2" algn="ctr">
              <a:spcBef>
                <a:spcPts val="0"/>
              </a:spcBef>
              <a:spcAft>
                <a:spcPts val="0"/>
              </a:spcAft>
              <a:buSzPts val="3800"/>
              <a:buNone/>
              <a:defRPr sz="3800"/>
            </a:lvl3pPr>
            <a:lvl4pPr lvl="3" algn="ctr">
              <a:spcBef>
                <a:spcPts val="0"/>
              </a:spcBef>
              <a:spcAft>
                <a:spcPts val="0"/>
              </a:spcAft>
              <a:buSzPts val="3800"/>
              <a:buNone/>
              <a:defRPr sz="3800"/>
            </a:lvl4pPr>
            <a:lvl5pPr lvl="4" algn="ctr">
              <a:spcBef>
                <a:spcPts val="0"/>
              </a:spcBef>
              <a:spcAft>
                <a:spcPts val="0"/>
              </a:spcAft>
              <a:buSzPts val="3800"/>
              <a:buNone/>
              <a:defRPr sz="3800"/>
            </a:lvl5pPr>
            <a:lvl6pPr lvl="5" algn="ctr">
              <a:spcBef>
                <a:spcPts val="0"/>
              </a:spcBef>
              <a:spcAft>
                <a:spcPts val="0"/>
              </a:spcAft>
              <a:buSzPts val="3800"/>
              <a:buNone/>
              <a:defRPr sz="3800"/>
            </a:lvl6pPr>
            <a:lvl7pPr lvl="6" algn="ctr">
              <a:spcBef>
                <a:spcPts val="0"/>
              </a:spcBef>
              <a:spcAft>
                <a:spcPts val="0"/>
              </a:spcAft>
              <a:buSzPts val="3800"/>
              <a:buNone/>
              <a:defRPr sz="3800"/>
            </a:lvl7pPr>
            <a:lvl8pPr lvl="7" algn="ctr">
              <a:spcBef>
                <a:spcPts val="0"/>
              </a:spcBef>
              <a:spcAft>
                <a:spcPts val="0"/>
              </a:spcAft>
              <a:buSzPts val="3800"/>
              <a:buNone/>
              <a:defRPr sz="3800"/>
            </a:lvl8pPr>
            <a:lvl9pPr lvl="8" algn="ctr">
              <a:spcBef>
                <a:spcPts val="0"/>
              </a:spcBef>
              <a:spcAft>
                <a:spcPts val="0"/>
              </a:spcAft>
              <a:buSzPts val="3800"/>
              <a:buNone/>
              <a:defRPr sz="3800"/>
            </a:lvl9pPr>
          </a:lstStyle>
          <a:p/>
        </p:txBody>
      </p:sp>
      <p:sp>
        <p:nvSpPr>
          <p:cNvPr id="35" name="Google Shape;35;p2"/>
          <p:cNvSpPr txBox="1"/>
          <p:nvPr>
            <p:ph idx="1" type="subTitle"/>
          </p:nvPr>
        </p:nvSpPr>
        <p:spPr>
          <a:xfrm>
            <a:off x="1858700" y="3413158"/>
            <a:ext cx="5361300" cy="52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Clr>
                <a:schemeClr val="lt1"/>
              </a:buClr>
              <a:buSzPts val="1600"/>
              <a:buNone/>
              <a:defRPr sz="1600">
                <a:solidFill>
                  <a:schemeClr val="lt1"/>
                </a:solidFill>
              </a:defRPr>
            </a:lvl1pPr>
            <a:lvl2pPr lvl="1" algn="ctr">
              <a:lnSpc>
                <a:spcPct val="100000"/>
              </a:lnSpc>
              <a:spcBef>
                <a:spcPts val="0"/>
              </a:spcBef>
              <a:spcAft>
                <a:spcPts val="0"/>
              </a:spcAft>
              <a:buClr>
                <a:schemeClr val="lt1"/>
              </a:buClr>
              <a:buSzPts val="1600"/>
              <a:buNone/>
              <a:defRPr sz="1600">
                <a:solidFill>
                  <a:schemeClr val="lt1"/>
                </a:solidFill>
              </a:defRPr>
            </a:lvl2pPr>
            <a:lvl3pPr lvl="2" algn="ctr">
              <a:lnSpc>
                <a:spcPct val="100000"/>
              </a:lnSpc>
              <a:spcBef>
                <a:spcPts val="0"/>
              </a:spcBef>
              <a:spcAft>
                <a:spcPts val="0"/>
              </a:spcAft>
              <a:buClr>
                <a:schemeClr val="lt1"/>
              </a:buClr>
              <a:buSzPts val="1600"/>
              <a:buNone/>
              <a:defRPr sz="1600">
                <a:solidFill>
                  <a:schemeClr val="lt1"/>
                </a:solidFill>
              </a:defRPr>
            </a:lvl3pPr>
            <a:lvl4pPr lvl="3" algn="ctr">
              <a:lnSpc>
                <a:spcPct val="100000"/>
              </a:lnSpc>
              <a:spcBef>
                <a:spcPts val="0"/>
              </a:spcBef>
              <a:spcAft>
                <a:spcPts val="0"/>
              </a:spcAft>
              <a:buClr>
                <a:schemeClr val="lt1"/>
              </a:buClr>
              <a:buSzPts val="1600"/>
              <a:buNone/>
              <a:defRPr sz="1600">
                <a:solidFill>
                  <a:schemeClr val="lt1"/>
                </a:solidFill>
              </a:defRPr>
            </a:lvl4pPr>
            <a:lvl5pPr lvl="4" algn="ctr">
              <a:lnSpc>
                <a:spcPct val="100000"/>
              </a:lnSpc>
              <a:spcBef>
                <a:spcPts val="0"/>
              </a:spcBef>
              <a:spcAft>
                <a:spcPts val="0"/>
              </a:spcAft>
              <a:buClr>
                <a:schemeClr val="lt1"/>
              </a:buClr>
              <a:buSzPts val="1600"/>
              <a:buNone/>
              <a:defRPr sz="1600">
                <a:solidFill>
                  <a:schemeClr val="lt1"/>
                </a:solidFill>
              </a:defRPr>
            </a:lvl5pPr>
            <a:lvl6pPr lvl="5" algn="ctr">
              <a:lnSpc>
                <a:spcPct val="100000"/>
              </a:lnSpc>
              <a:spcBef>
                <a:spcPts val="0"/>
              </a:spcBef>
              <a:spcAft>
                <a:spcPts val="0"/>
              </a:spcAft>
              <a:buClr>
                <a:schemeClr val="lt1"/>
              </a:buClr>
              <a:buSzPts val="1600"/>
              <a:buNone/>
              <a:defRPr sz="1600">
                <a:solidFill>
                  <a:schemeClr val="lt1"/>
                </a:solidFill>
              </a:defRPr>
            </a:lvl6pPr>
            <a:lvl7pPr lvl="6" algn="ctr">
              <a:lnSpc>
                <a:spcPct val="100000"/>
              </a:lnSpc>
              <a:spcBef>
                <a:spcPts val="0"/>
              </a:spcBef>
              <a:spcAft>
                <a:spcPts val="0"/>
              </a:spcAft>
              <a:buClr>
                <a:schemeClr val="lt1"/>
              </a:buClr>
              <a:buSzPts val="1600"/>
              <a:buNone/>
              <a:defRPr sz="1600">
                <a:solidFill>
                  <a:schemeClr val="lt1"/>
                </a:solidFill>
              </a:defRPr>
            </a:lvl7pPr>
            <a:lvl8pPr lvl="7" algn="ctr">
              <a:lnSpc>
                <a:spcPct val="100000"/>
              </a:lnSpc>
              <a:spcBef>
                <a:spcPts val="0"/>
              </a:spcBef>
              <a:spcAft>
                <a:spcPts val="0"/>
              </a:spcAft>
              <a:buClr>
                <a:schemeClr val="lt1"/>
              </a:buClr>
              <a:buSzPts val="1600"/>
              <a:buNone/>
              <a:defRPr sz="1600">
                <a:solidFill>
                  <a:schemeClr val="lt1"/>
                </a:solidFill>
              </a:defRPr>
            </a:lvl8pPr>
            <a:lvl9pPr lvl="8" algn="ctr">
              <a:lnSpc>
                <a:spcPct val="100000"/>
              </a:lnSpc>
              <a:spcBef>
                <a:spcPts val="0"/>
              </a:spcBef>
              <a:spcAft>
                <a:spcPts val="0"/>
              </a:spcAft>
              <a:buClr>
                <a:schemeClr val="lt1"/>
              </a:buClr>
              <a:buSzPts val="1600"/>
              <a:buNone/>
              <a:defRPr sz="1600">
                <a:solidFill>
                  <a:schemeClr val="lt1"/>
                </a:solidFill>
              </a:defRPr>
            </a:lvl9pPr>
          </a:lstStyle>
          <a:p/>
        </p:txBody>
      </p:sp>
      <p:sp>
        <p:nvSpPr>
          <p:cNvPr id="36" name="Google Shape;36;p2"/>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bg>
      <p:bgPr>
        <a:solidFill>
          <a:schemeClr val="accent3"/>
        </a:solidFill>
      </p:bgPr>
    </p:bg>
    <p:spTree>
      <p:nvGrpSpPr>
        <p:cNvPr id="109" name="Shape 109"/>
        <p:cNvGrpSpPr/>
        <p:nvPr/>
      </p:nvGrpSpPr>
      <p:grpSpPr>
        <a:xfrm>
          <a:off x="0" y="0"/>
          <a:ext cx="0" cy="0"/>
          <a:chOff x="0" y="0"/>
          <a:chExt cx="0" cy="0"/>
        </a:xfrm>
      </p:grpSpPr>
      <p:sp>
        <p:nvSpPr>
          <p:cNvPr id="110" name="Google Shape;110;p11"/>
          <p:cNvSpPr/>
          <p:nvPr/>
        </p:nvSpPr>
        <p:spPr>
          <a:xfrm flipH="1">
            <a:off x="5569200" y="2834075"/>
            <a:ext cx="3574800" cy="2309400"/>
          </a:xfrm>
          <a:prstGeom prst="rtTriangle">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11" name="Google Shape;111;p11"/>
          <p:cNvGrpSpPr/>
          <p:nvPr/>
        </p:nvGrpSpPr>
        <p:grpSpPr>
          <a:xfrm>
            <a:off x="5959222" y="4119576"/>
            <a:ext cx="2520952" cy="1024165"/>
            <a:chOff x="6917201" y="0"/>
            <a:chExt cx="2227777" cy="863400"/>
          </a:xfrm>
        </p:grpSpPr>
        <p:sp>
          <p:nvSpPr>
            <p:cNvPr id="112" name="Google Shape;112;p11"/>
            <p:cNvSpPr/>
            <p:nvPr/>
          </p:nvSpPr>
          <p:spPr>
            <a:xfrm>
              <a:off x="7641677"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3" name="Google Shape;113;p11"/>
            <p:cNvSpPr/>
            <p:nvPr/>
          </p:nvSpPr>
          <p:spPr>
            <a:xfrm>
              <a:off x="7279439"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4" name="Google Shape;114;p11"/>
            <p:cNvSpPr/>
            <p:nvPr/>
          </p:nvSpPr>
          <p:spPr>
            <a:xfrm>
              <a:off x="6917201"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15" name="Google Shape;115;p11"/>
          <p:cNvGrpSpPr/>
          <p:nvPr/>
        </p:nvGrpSpPr>
        <p:grpSpPr>
          <a:xfrm>
            <a:off x="199149" y="2"/>
            <a:ext cx="2795414" cy="1083308"/>
            <a:chOff x="6917201" y="0"/>
            <a:chExt cx="2227777" cy="863400"/>
          </a:xfrm>
        </p:grpSpPr>
        <p:sp>
          <p:nvSpPr>
            <p:cNvPr id="116" name="Google Shape;116;p11"/>
            <p:cNvSpPr/>
            <p:nvPr/>
          </p:nvSpPr>
          <p:spPr>
            <a:xfrm>
              <a:off x="7641677"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7" name="Google Shape;117;p11"/>
            <p:cNvSpPr/>
            <p:nvPr/>
          </p:nvSpPr>
          <p:spPr>
            <a:xfrm>
              <a:off x="7279439"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8" name="Google Shape;118;p11"/>
            <p:cNvSpPr/>
            <p:nvPr/>
          </p:nvSpPr>
          <p:spPr>
            <a:xfrm>
              <a:off x="6917201"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19" name="Google Shape;119;p11"/>
          <p:cNvSpPr txBox="1"/>
          <p:nvPr>
            <p:ph hasCustomPrompt="1" type="title"/>
          </p:nvPr>
        </p:nvSpPr>
        <p:spPr>
          <a:xfrm>
            <a:off x="1385850" y="1383850"/>
            <a:ext cx="6372300" cy="1379700"/>
          </a:xfrm>
          <a:prstGeom prst="rect">
            <a:avLst/>
          </a:prstGeom>
        </p:spPr>
        <p:txBody>
          <a:bodyPr anchorCtr="0" anchor="ctr" bIns="91425" lIns="91425" spcFirstLastPara="1" rIns="91425" wrap="square" tIns="91425">
            <a:normAutofit/>
          </a:bodyPr>
          <a:lstStyle>
            <a:lvl1pPr lvl="0" algn="ctr">
              <a:spcBef>
                <a:spcPts val="0"/>
              </a:spcBef>
              <a:spcAft>
                <a:spcPts val="0"/>
              </a:spcAft>
              <a:buClr>
                <a:schemeClr val="dk2"/>
              </a:buClr>
              <a:buSzPts val="8600"/>
              <a:buNone/>
              <a:defRPr sz="8600">
                <a:solidFill>
                  <a:schemeClr val="dk2"/>
                </a:solidFill>
              </a:defRPr>
            </a:lvl1pPr>
            <a:lvl2pPr lvl="1" algn="ctr">
              <a:spcBef>
                <a:spcPts val="0"/>
              </a:spcBef>
              <a:spcAft>
                <a:spcPts val="0"/>
              </a:spcAft>
              <a:buClr>
                <a:schemeClr val="dk2"/>
              </a:buClr>
              <a:buSzPts val="8600"/>
              <a:buNone/>
              <a:defRPr sz="8600">
                <a:solidFill>
                  <a:schemeClr val="dk2"/>
                </a:solidFill>
              </a:defRPr>
            </a:lvl2pPr>
            <a:lvl3pPr lvl="2" algn="ctr">
              <a:spcBef>
                <a:spcPts val="0"/>
              </a:spcBef>
              <a:spcAft>
                <a:spcPts val="0"/>
              </a:spcAft>
              <a:buClr>
                <a:schemeClr val="dk2"/>
              </a:buClr>
              <a:buSzPts val="8600"/>
              <a:buNone/>
              <a:defRPr sz="8600">
                <a:solidFill>
                  <a:schemeClr val="dk2"/>
                </a:solidFill>
              </a:defRPr>
            </a:lvl3pPr>
            <a:lvl4pPr lvl="3" algn="ctr">
              <a:spcBef>
                <a:spcPts val="0"/>
              </a:spcBef>
              <a:spcAft>
                <a:spcPts val="0"/>
              </a:spcAft>
              <a:buClr>
                <a:schemeClr val="dk2"/>
              </a:buClr>
              <a:buSzPts val="8600"/>
              <a:buNone/>
              <a:defRPr sz="8600">
                <a:solidFill>
                  <a:schemeClr val="dk2"/>
                </a:solidFill>
              </a:defRPr>
            </a:lvl4pPr>
            <a:lvl5pPr lvl="4" algn="ctr">
              <a:spcBef>
                <a:spcPts val="0"/>
              </a:spcBef>
              <a:spcAft>
                <a:spcPts val="0"/>
              </a:spcAft>
              <a:buClr>
                <a:schemeClr val="dk2"/>
              </a:buClr>
              <a:buSzPts val="8600"/>
              <a:buNone/>
              <a:defRPr sz="8600">
                <a:solidFill>
                  <a:schemeClr val="dk2"/>
                </a:solidFill>
              </a:defRPr>
            </a:lvl5pPr>
            <a:lvl6pPr lvl="5" algn="ctr">
              <a:spcBef>
                <a:spcPts val="0"/>
              </a:spcBef>
              <a:spcAft>
                <a:spcPts val="0"/>
              </a:spcAft>
              <a:buClr>
                <a:schemeClr val="dk2"/>
              </a:buClr>
              <a:buSzPts val="8600"/>
              <a:buNone/>
              <a:defRPr sz="8600">
                <a:solidFill>
                  <a:schemeClr val="dk2"/>
                </a:solidFill>
              </a:defRPr>
            </a:lvl6pPr>
            <a:lvl7pPr lvl="6" algn="ctr">
              <a:spcBef>
                <a:spcPts val="0"/>
              </a:spcBef>
              <a:spcAft>
                <a:spcPts val="0"/>
              </a:spcAft>
              <a:buClr>
                <a:schemeClr val="dk2"/>
              </a:buClr>
              <a:buSzPts val="8600"/>
              <a:buNone/>
              <a:defRPr sz="8600">
                <a:solidFill>
                  <a:schemeClr val="dk2"/>
                </a:solidFill>
              </a:defRPr>
            </a:lvl7pPr>
            <a:lvl8pPr lvl="7" algn="ctr">
              <a:spcBef>
                <a:spcPts val="0"/>
              </a:spcBef>
              <a:spcAft>
                <a:spcPts val="0"/>
              </a:spcAft>
              <a:buClr>
                <a:schemeClr val="dk2"/>
              </a:buClr>
              <a:buSzPts val="8600"/>
              <a:buNone/>
              <a:defRPr sz="8600">
                <a:solidFill>
                  <a:schemeClr val="dk2"/>
                </a:solidFill>
              </a:defRPr>
            </a:lvl8pPr>
            <a:lvl9pPr lvl="8" algn="ctr">
              <a:spcBef>
                <a:spcPts val="0"/>
              </a:spcBef>
              <a:spcAft>
                <a:spcPts val="0"/>
              </a:spcAft>
              <a:buClr>
                <a:schemeClr val="dk2"/>
              </a:buClr>
              <a:buSzPts val="8600"/>
              <a:buNone/>
              <a:defRPr sz="8600">
                <a:solidFill>
                  <a:schemeClr val="dk2"/>
                </a:solidFill>
              </a:defRPr>
            </a:lvl9pPr>
          </a:lstStyle>
          <a:p>
            <a:r>
              <a:t>xx%</a:t>
            </a:r>
          </a:p>
        </p:txBody>
      </p:sp>
      <p:sp>
        <p:nvSpPr>
          <p:cNvPr id="120" name="Google Shape;120;p11"/>
          <p:cNvSpPr txBox="1"/>
          <p:nvPr>
            <p:ph idx="1" type="body"/>
          </p:nvPr>
        </p:nvSpPr>
        <p:spPr>
          <a:xfrm>
            <a:off x="1385850" y="2863850"/>
            <a:ext cx="6372300" cy="641100"/>
          </a:xfrm>
          <a:prstGeom prst="rect">
            <a:avLst/>
          </a:prstGeom>
        </p:spPr>
        <p:txBody>
          <a:bodyPr anchorCtr="0" anchor="t" bIns="91425" lIns="91425" spcFirstLastPara="1" rIns="91425" wrap="square" tIns="91425">
            <a:normAutofit/>
          </a:bodyPr>
          <a:lstStyle>
            <a:lvl1pPr indent="-311150" lvl="0" marL="457200" algn="ctr">
              <a:spcBef>
                <a:spcPts val="0"/>
              </a:spcBef>
              <a:spcAft>
                <a:spcPts val="0"/>
              </a:spcAft>
              <a:buSzPts val="1300"/>
              <a:buChar char="●"/>
              <a:defRPr/>
            </a:lvl1pPr>
            <a:lvl2pPr indent="-298450" lvl="1" marL="914400" algn="ctr">
              <a:spcBef>
                <a:spcPts val="0"/>
              </a:spcBef>
              <a:spcAft>
                <a:spcPts val="0"/>
              </a:spcAft>
              <a:buSzPts val="1100"/>
              <a:buChar char="○"/>
              <a:defRPr/>
            </a:lvl2pPr>
            <a:lvl3pPr indent="-298450" lvl="2" marL="1371600" algn="ctr">
              <a:spcBef>
                <a:spcPts val="0"/>
              </a:spcBef>
              <a:spcAft>
                <a:spcPts val="0"/>
              </a:spcAft>
              <a:buSzPts val="1100"/>
              <a:buChar char="■"/>
              <a:defRPr/>
            </a:lvl3pPr>
            <a:lvl4pPr indent="-298450" lvl="3" marL="1828800" algn="ctr">
              <a:spcBef>
                <a:spcPts val="0"/>
              </a:spcBef>
              <a:spcAft>
                <a:spcPts val="0"/>
              </a:spcAft>
              <a:buSzPts val="1100"/>
              <a:buChar char="●"/>
              <a:defRPr/>
            </a:lvl4pPr>
            <a:lvl5pPr indent="-298450" lvl="4" marL="2286000" algn="ctr">
              <a:spcBef>
                <a:spcPts val="0"/>
              </a:spcBef>
              <a:spcAft>
                <a:spcPts val="0"/>
              </a:spcAft>
              <a:buSzPts val="1100"/>
              <a:buChar char="○"/>
              <a:defRPr/>
            </a:lvl5pPr>
            <a:lvl6pPr indent="-298450" lvl="5" marL="2743200" algn="ctr">
              <a:spcBef>
                <a:spcPts val="0"/>
              </a:spcBef>
              <a:spcAft>
                <a:spcPts val="0"/>
              </a:spcAft>
              <a:buSzPts val="1100"/>
              <a:buChar char="■"/>
              <a:defRPr/>
            </a:lvl6pPr>
            <a:lvl7pPr indent="-298450" lvl="6" marL="3200400" algn="ctr">
              <a:spcBef>
                <a:spcPts val="0"/>
              </a:spcBef>
              <a:spcAft>
                <a:spcPts val="0"/>
              </a:spcAft>
              <a:buSzPts val="1100"/>
              <a:buChar char="●"/>
              <a:defRPr/>
            </a:lvl7pPr>
            <a:lvl8pPr indent="-298450" lvl="7" marL="3657600" algn="ctr">
              <a:spcBef>
                <a:spcPts val="0"/>
              </a:spcBef>
              <a:spcAft>
                <a:spcPts val="0"/>
              </a:spcAft>
              <a:buSzPts val="1100"/>
              <a:buChar char="○"/>
              <a:defRPr/>
            </a:lvl8pPr>
            <a:lvl9pPr indent="-298450" lvl="8" marL="4114800" algn="ctr">
              <a:spcBef>
                <a:spcPts val="0"/>
              </a:spcBef>
              <a:spcAft>
                <a:spcPts val="0"/>
              </a:spcAft>
              <a:buSzPts val="1100"/>
              <a:buChar char="■"/>
              <a:defRPr/>
            </a:lvl9pPr>
          </a:lstStyle>
          <a:p/>
        </p:txBody>
      </p:sp>
      <p:sp>
        <p:nvSpPr>
          <p:cNvPr id="121" name="Google Shape;121;p11"/>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22" name="Shape 122"/>
        <p:cNvGrpSpPr/>
        <p:nvPr/>
      </p:nvGrpSpPr>
      <p:grpSpPr>
        <a:xfrm>
          <a:off x="0" y="0"/>
          <a:ext cx="0" cy="0"/>
          <a:chOff x="0" y="0"/>
          <a:chExt cx="0" cy="0"/>
        </a:xfrm>
      </p:grpSpPr>
      <p:sp>
        <p:nvSpPr>
          <p:cNvPr id="123" name="Google Shape;123;p12"/>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bg>
      <p:bgPr>
        <a:solidFill>
          <a:schemeClr val="accent3"/>
        </a:solidFill>
      </p:bgPr>
    </p:bg>
    <p:spTree>
      <p:nvGrpSpPr>
        <p:cNvPr id="37" name="Shape 37"/>
        <p:cNvGrpSpPr/>
        <p:nvPr/>
      </p:nvGrpSpPr>
      <p:grpSpPr>
        <a:xfrm>
          <a:off x="0" y="0"/>
          <a:ext cx="0" cy="0"/>
          <a:chOff x="0" y="0"/>
          <a:chExt cx="0" cy="0"/>
        </a:xfrm>
      </p:grpSpPr>
      <p:sp>
        <p:nvSpPr>
          <p:cNvPr id="38" name="Google Shape;38;p3"/>
          <p:cNvSpPr/>
          <p:nvPr/>
        </p:nvSpPr>
        <p:spPr>
          <a:xfrm flipH="1">
            <a:off x="4757100" y="2309400"/>
            <a:ext cx="4386900" cy="2834100"/>
          </a:xfrm>
          <a:prstGeom prst="rtTriangle">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39" name="Google Shape;39;p3"/>
          <p:cNvGrpSpPr/>
          <p:nvPr/>
        </p:nvGrpSpPr>
        <p:grpSpPr>
          <a:xfrm>
            <a:off x="5594191" y="3961115"/>
            <a:ext cx="2910145" cy="1182340"/>
            <a:chOff x="6917201" y="0"/>
            <a:chExt cx="2227777" cy="863400"/>
          </a:xfrm>
        </p:grpSpPr>
        <p:sp>
          <p:nvSpPr>
            <p:cNvPr id="40" name="Google Shape;40;p3"/>
            <p:cNvSpPr/>
            <p:nvPr/>
          </p:nvSpPr>
          <p:spPr>
            <a:xfrm>
              <a:off x="7641677"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1" name="Google Shape;41;p3"/>
            <p:cNvSpPr/>
            <p:nvPr/>
          </p:nvSpPr>
          <p:spPr>
            <a:xfrm>
              <a:off x="7279439"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 name="Google Shape;42;p3"/>
            <p:cNvSpPr/>
            <p:nvPr/>
          </p:nvSpPr>
          <p:spPr>
            <a:xfrm>
              <a:off x="6917201"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43" name="Google Shape;43;p3"/>
          <p:cNvGrpSpPr/>
          <p:nvPr/>
        </p:nvGrpSpPr>
        <p:grpSpPr>
          <a:xfrm>
            <a:off x="199149" y="2"/>
            <a:ext cx="2795414" cy="1083308"/>
            <a:chOff x="6917201" y="0"/>
            <a:chExt cx="2227777" cy="863400"/>
          </a:xfrm>
        </p:grpSpPr>
        <p:sp>
          <p:nvSpPr>
            <p:cNvPr id="44" name="Google Shape;44;p3"/>
            <p:cNvSpPr/>
            <p:nvPr/>
          </p:nvSpPr>
          <p:spPr>
            <a:xfrm>
              <a:off x="7641677"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 name="Google Shape;45;p3"/>
            <p:cNvSpPr/>
            <p:nvPr/>
          </p:nvSpPr>
          <p:spPr>
            <a:xfrm>
              <a:off x="7279439"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 name="Google Shape;46;p3"/>
            <p:cNvSpPr/>
            <p:nvPr/>
          </p:nvSpPr>
          <p:spPr>
            <a:xfrm>
              <a:off x="6917201"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47" name="Google Shape;47;p3"/>
          <p:cNvSpPr txBox="1"/>
          <p:nvPr>
            <p:ph type="title"/>
          </p:nvPr>
        </p:nvSpPr>
        <p:spPr>
          <a:xfrm>
            <a:off x="1888684" y="1746100"/>
            <a:ext cx="5377500" cy="1646100"/>
          </a:xfrm>
          <a:prstGeom prst="rect">
            <a:avLst/>
          </a:prstGeom>
        </p:spPr>
        <p:txBody>
          <a:bodyPr anchorCtr="0" anchor="ctr" bIns="91425" lIns="91425" spcFirstLastPara="1" rIns="91425" wrap="square" tIns="91425">
            <a:normAutofit/>
          </a:bodyPr>
          <a:lstStyle>
            <a:lvl1pPr lvl="0" algn="ctr">
              <a:spcBef>
                <a:spcPts val="0"/>
              </a:spcBef>
              <a:spcAft>
                <a:spcPts val="0"/>
              </a:spcAft>
              <a:buClr>
                <a:schemeClr val="dk2"/>
              </a:buClr>
              <a:buSzPts val="3200"/>
              <a:buNone/>
              <a:defRPr sz="3200">
                <a:solidFill>
                  <a:schemeClr val="dk2"/>
                </a:solidFill>
              </a:defRPr>
            </a:lvl1pPr>
            <a:lvl2pPr lvl="1" algn="ctr">
              <a:spcBef>
                <a:spcPts val="0"/>
              </a:spcBef>
              <a:spcAft>
                <a:spcPts val="0"/>
              </a:spcAft>
              <a:buClr>
                <a:schemeClr val="dk2"/>
              </a:buClr>
              <a:buSzPts val="3200"/>
              <a:buNone/>
              <a:defRPr sz="3200">
                <a:solidFill>
                  <a:schemeClr val="dk2"/>
                </a:solidFill>
              </a:defRPr>
            </a:lvl2pPr>
            <a:lvl3pPr lvl="2" algn="ctr">
              <a:spcBef>
                <a:spcPts val="0"/>
              </a:spcBef>
              <a:spcAft>
                <a:spcPts val="0"/>
              </a:spcAft>
              <a:buClr>
                <a:schemeClr val="dk2"/>
              </a:buClr>
              <a:buSzPts val="3200"/>
              <a:buNone/>
              <a:defRPr sz="3200">
                <a:solidFill>
                  <a:schemeClr val="dk2"/>
                </a:solidFill>
              </a:defRPr>
            </a:lvl3pPr>
            <a:lvl4pPr lvl="3" algn="ctr">
              <a:spcBef>
                <a:spcPts val="0"/>
              </a:spcBef>
              <a:spcAft>
                <a:spcPts val="0"/>
              </a:spcAft>
              <a:buClr>
                <a:schemeClr val="dk2"/>
              </a:buClr>
              <a:buSzPts val="3200"/>
              <a:buNone/>
              <a:defRPr sz="3200">
                <a:solidFill>
                  <a:schemeClr val="dk2"/>
                </a:solidFill>
              </a:defRPr>
            </a:lvl4pPr>
            <a:lvl5pPr lvl="4" algn="ctr">
              <a:spcBef>
                <a:spcPts val="0"/>
              </a:spcBef>
              <a:spcAft>
                <a:spcPts val="0"/>
              </a:spcAft>
              <a:buClr>
                <a:schemeClr val="dk2"/>
              </a:buClr>
              <a:buSzPts val="3200"/>
              <a:buNone/>
              <a:defRPr sz="3200">
                <a:solidFill>
                  <a:schemeClr val="dk2"/>
                </a:solidFill>
              </a:defRPr>
            </a:lvl5pPr>
            <a:lvl6pPr lvl="5" algn="ctr">
              <a:spcBef>
                <a:spcPts val="0"/>
              </a:spcBef>
              <a:spcAft>
                <a:spcPts val="0"/>
              </a:spcAft>
              <a:buClr>
                <a:schemeClr val="dk2"/>
              </a:buClr>
              <a:buSzPts val="3200"/>
              <a:buNone/>
              <a:defRPr sz="3200">
                <a:solidFill>
                  <a:schemeClr val="dk2"/>
                </a:solidFill>
              </a:defRPr>
            </a:lvl6pPr>
            <a:lvl7pPr lvl="6" algn="ctr">
              <a:spcBef>
                <a:spcPts val="0"/>
              </a:spcBef>
              <a:spcAft>
                <a:spcPts val="0"/>
              </a:spcAft>
              <a:buClr>
                <a:schemeClr val="dk2"/>
              </a:buClr>
              <a:buSzPts val="3200"/>
              <a:buNone/>
              <a:defRPr sz="3200">
                <a:solidFill>
                  <a:schemeClr val="dk2"/>
                </a:solidFill>
              </a:defRPr>
            </a:lvl7pPr>
            <a:lvl8pPr lvl="7" algn="ctr">
              <a:spcBef>
                <a:spcPts val="0"/>
              </a:spcBef>
              <a:spcAft>
                <a:spcPts val="0"/>
              </a:spcAft>
              <a:buClr>
                <a:schemeClr val="dk2"/>
              </a:buClr>
              <a:buSzPts val="3200"/>
              <a:buNone/>
              <a:defRPr sz="3200">
                <a:solidFill>
                  <a:schemeClr val="dk2"/>
                </a:solidFill>
              </a:defRPr>
            </a:lvl8pPr>
            <a:lvl9pPr lvl="8" algn="ctr">
              <a:spcBef>
                <a:spcPts val="0"/>
              </a:spcBef>
              <a:spcAft>
                <a:spcPts val="0"/>
              </a:spcAft>
              <a:buClr>
                <a:schemeClr val="dk2"/>
              </a:buClr>
              <a:buSzPts val="3200"/>
              <a:buNone/>
              <a:defRPr sz="3200">
                <a:solidFill>
                  <a:schemeClr val="dk2"/>
                </a:solidFill>
              </a:defRPr>
            </a:lvl9pPr>
          </a:lstStyle>
          <a:p/>
        </p:txBody>
      </p:sp>
      <p:sp>
        <p:nvSpPr>
          <p:cNvPr id="48" name="Google Shape;48;p3"/>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bg>
      <p:bgPr>
        <a:solidFill>
          <a:schemeClr val="dk2"/>
        </a:solidFill>
      </p:bgPr>
    </p:bg>
    <p:spTree>
      <p:nvGrpSpPr>
        <p:cNvPr id="49" name="Shape 49"/>
        <p:cNvGrpSpPr/>
        <p:nvPr/>
      </p:nvGrpSpPr>
      <p:grpSpPr>
        <a:xfrm>
          <a:off x="0" y="0"/>
          <a:ext cx="0" cy="0"/>
          <a:chOff x="0" y="0"/>
          <a:chExt cx="0" cy="0"/>
        </a:xfrm>
      </p:grpSpPr>
      <p:sp>
        <p:nvSpPr>
          <p:cNvPr id="50" name="Google Shape;50;p4"/>
          <p:cNvSpPr/>
          <p:nvPr/>
        </p:nvSpPr>
        <p:spPr>
          <a:xfrm flipH="1">
            <a:off x="3582600" y="1550700"/>
            <a:ext cx="5561400" cy="35928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 name="Google Shape;51;p4"/>
          <p:cNvSpPr/>
          <p:nvPr/>
        </p:nvSpPr>
        <p:spPr>
          <a:xfrm>
            <a:off x="31" y="2824500"/>
            <a:ext cx="7370400" cy="23190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2" name="Google Shape;52;p4"/>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 name="Google Shape;53;p4"/>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54" name="Google Shape;54;p4"/>
          <p:cNvSpPr txBox="1"/>
          <p:nvPr>
            <p:ph idx="1" type="body"/>
          </p:nvPr>
        </p:nvSpPr>
        <p:spPr>
          <a:xfrm>
            <a:off x="819150" y="1990725"/>
            <a:ext cx="7505700" cy="24480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55" name="Google Shape;55;p4"/>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bg>
      <p:bgPr>
        <a:solidFill>
          <a:schemeClr val="dk2"/>
        </a:solidFill>
      </p:bgPr>
    </p:bg>
    <p:spTree>
      <p:nvGrpSpPr>
        <p:cNvPr id="56" name="Shape 56"/>
        <p:cNvGrpSpPr/>
        <p:nvPr/>
      </p:nvGrpSpPr>
      <p:grpSpPr>
        <a:xfrm>
          <a:off x="0" y="0"/>
          <a:ext cx="0" cy="0"/>
          <a:chOff x="0" y="0"/>
          <a:chExt cx="0" cy="0"/>
        </a:xfrm>
      </p:grpSpPr>
      <p:sp>
        <p:nvSpPr>
          <p:cNvPr id="57" name="Google Shape;57;p5"/>
          <p:cNvSpPr/>
          <p:nvPr/>
        </p:nvSpPr>
        <p:spPr>
          <a:xfrm flipH="1">
            <a:off x="3582600" y="1550700"/>
            <a:ext cx="5561400" cy="35928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8" name="Google Shape;58;p5"/>
          <p:cNvSpPr/>
          <p:nvPr/>
        </p:nvSpPr>
        <p:spPr>
          <a:xfrm>
            <a:off x="31" y="2824500"/>
            <a:ext cx="7370400" cy="23190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9" name="Google Shape;59;p5"/>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0" name="Google Shape;60;p5"/>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61" name="Google Shape;61;p5"/>
          <p:cNvSpPr txBox="1"/>
          <p:nvPr>
            <p:ph idx="1" type="body"/>
          </p:nvPr>
        </p:nvSpPr>
        <p:spPr>
          <a:xfrm>
            <a:off x="819150" y="1990725"/>
            <a:ext cx="3686100" cy="24480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62" name="Google Shape;62;p5"/>
          <p:cNvSpPr txBox="1"/>
          <p:nvPr>
            <p:ph idx="2" type="body"/>
          </p:nvPr>
        </p:nvSpPr>
        <p:spPr>
          <a:xfrm>
            <a:off x="4638675" y="1990725"/>
            <a:ext cx="3686100" cy="24480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63" name="Google Shape;63;p5"/>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bg>
      <p:bgPr>
        <a:solidFill>
          <a:schemeClr val="dk2"/>
        </a:solidFill>
      </p:bgPr>
    </p:bg>
    <p:spTree>
      <p:nvGrpSpPr>
        <p:cNvPr id="64" name="Shape 64"/>
        <p:cNvGrpSpPr/>
        <p:nvPr/>
      </p:nvGrpSpPr>
      <p:grpSpPr>
        <a:xfrm>
          <a:off x="0" y="0"/>
          <a:ext cx="0" cy="0"/>
          <a:chOff x="0" y="0"/>
          <a:chExt cx="0" cy="0"/>
        </a:xfrm>
      </p:grpSpPr>
      <p:sp>
        <p:nvSpPr>
          <p:cNvPr id="65" name="Google Shape;65;p6"/>
          <p:cNvSpPr/>
          <p:nvPr/>
        </p:nvSpPr>
        <p:spPr>
          <a:xfrm flipH="1">
            <a:off x="3582600" y="1550700"/>
            <a:ext cx="5561400" cy="35928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6" name="Google Shape;66;p6"/>
          <p:cNvSpPr/>
          <p:nvPr/>
        </p:nvSpPr>
        <p:spPr>
          <a:xfrm>
            <a:off x="31" y="2824500"/>
            <a:ext cx="7370400" cy="23190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7" name="Google Shape;67;p6"/>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8" name="Google Shape;68;p6"/>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69" name="Google Shape;69;p6"/>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bg>
      <p:bgPr>
        <a:solidFill>
          <a:schemeClr val="accent3"/>
        </a:solidFill>
      </p:bgPr>
    </p:bg>
    <p:spTree>
      <p:nvGrpSpPr>
        <p:cNvPr id="70" name="Shape 70"/>
        <p:cNvGrpSpPr/>
        <p:nvPr/>
      </p:nvGrpSpPr>
      <p:grpSpPr>
        <a:xfrm>
          <a:off x="0" y="0"/>
          <a:ext cx="0" cy="0"/>
          <a:chOff x="0" y="0"/>
          <a:chExt cx="0" cy="0"/>
        </a:xfrm>
      </p:grpSpPr>
      <p:sp>
        <p:nvSpPr>
          <p:cNvPr id="71" name="Google Shape;71;p7"/>
          <p:cNvSpPr/>
          <p:nvPr/>
        </p:nvSpPr>
        <p:spPr>
          <a:xfrm flipH="1">
            <a:off x="3582600" y="1550700"/>
            <a:ext cx="5561400" cy="35928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 name="Google Shape;72;p7"/>
          <p:cNvSpPr/>
          <p:nvPr/>
        </p:nvSpPr>
        <p:spPr>
          <a:xfrm>
            <a:off x="31" y="2824500"/>
            <a:ext cx="7370400" cy="2319000"/>
          </a:xfrm>
          <a:prstGeom prst="rtTriangl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 name="Google Shape;73;p7"/>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 name="Google Shape;74;p7"/>
          <p:cNvSpPr txBox="1"/>
          <p:nvPr>
            <p:ph type="title"/>
          </p:nvPr>
        </p:nvSpPr>
        <p:spPr>
          <a:xfrm>
            <a:off x="819150" y="845600"/>
            <a:ext cx="3709200" cy="13830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75" name="Google Shape;75;p7"/>
          <p:cNvSpPr txBox="1"/>
          <p:nvPr>
            <p:ph idx="1" type="body"/>
          </p:nvPr>
        </p:nvSpPr>
        <p:spPr>
          <a:xfrm>
            <a:off x="830700" y="2319050"/>
            <a:ext cx="3709200" cy="21198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76" name="Google Shape;76;p7"/>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bg>
      <p:bgPr>
        <a:solidFill>
          <a:schemeClr val="accent1"/>
        </a:solidFill>
      </p:bgPr>
    </p:bg>
    <p:spTree>
      <p:nvGrpSpPr>
        <p:cNvPr id="77" name="Shape 77"/>
        <p:cNvGrpSpPr/>
        <p:nvPr/>
      </p:nvGrpSpPr>
      <p:grpSpPr>
        <a:xfrm>
          <a:off x="0" y="0"/>
          <a:ext cx="0" cy="0"/>
          <a:chOff x="0" y="0"/>
          <a:chExt cx="0" cy="0"/>
        </a:xfrm>
      </p:grpSpPr>
      <p:sp>
        <p:nvSpPr>
          <p:cNvPr id="78" name="Google Shape;78;p8"/>
          <p:cNvSpPr/>
          <p:nvPr/>
        </p:nvSpPr>
        <p:spPr>
          <a:xfrm>
            <a:off x="0" y="2823144"/>
            <a:ext cx="7369200" cy="2316900"/>
          </a:xfrm>
          <a:prstGeom prst="rtTriangle">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9" name="Google Shape;79;p8"/>
          <p:cNvSpPr/>
          <p:nvPr/>
        </p:nvSpPr>
        <p:spPr>
          <a:xfrm flipH="1">
            <a:off x="3583210" y="1554113"/>
            <a:ext cx="5560500" cy="35895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80" name="Google Shape;80;p8"/>
          <p:cNvGrpSpPr/>
          <p:nvPr/>
        </p:nvGrpSpPr>
        <p:grpSpPr>
          <a:xfrm>
            <a:off x="255991" y="-118"/>
            <a:ext cx="2251347" cy="1043408"/>
            <a:chOff x="3961956" y="4383950"/>
            <a:chExt cx="1160548" cy="548700"/>
          </a:xfrm>
        </p:grpSpPr>
        <p:sp>
          <p:nvSpPr>
            <p:cNvPr id="81" name="Google Shape;81;p8"/>
            <p:cNvSpPr/>
            <p:nvPr/>
          </p:nvSpPr>
          <p:spPr>
            <a:xfrm>
              <a:off x="4224904" y="4383950"/>
              <a:ext cx="897600" cy="5487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8"/>
            <p:cNvSpPr/>
            <p:nvPr/>
          </p:nvSpPr>
          <p:spPr>
            <a:xfrm>
              <a:off x="4093430" y="4383950"/>
              <a:ext cx="897600" cy="5487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3" name="Google Shape;83;p8"/>
            <p:cNvSpPr/>
            <p:nvPr/>
          </p:nvSpPr>
          <p:spPr>
            <a:xfrm>
              <a:off x="3961956" y="4383950"/>
              <a:ext cx="897600" cy="5487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84" name="Google Shape;84;p8"/>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85" name="Google Shape;85;p8"/>
          <p:cNvGrpSpPr/>
          <p:nvPr/>
        </p:nvGrpSpPr>
        <p:grpSpPr>
          <a:xfrm>
            <a:off x="34934" y="4522125"/>
            <a:ext cx="1593306" cy="617072"/>
            <a:chOff x="6917201" y="0"/>
            <a:chExt cx="2227777" cy="863400"/>
          </a:xfrm>
        </p:grpSpPr>
        <p:sp>
          <p:nvSpPr>
            <p:cNvPr id="86" name="Google Shape;86;p8"/>
            <p:cNvSpPr/>
            <p:nvPr/>
          </p:nvSpPr>
          <p:spPr>
            <a:xfrm>
              <a:off x="7641677" y="0"/>
              <a:ext cx="1503300" cy="863400"/>
            </a:xfrm>
            <a:prstGeom prst="parallelogram">
              <a:avLst>
                <a:gd fmla="val 158024"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7" name="Google Shape;87;p8"/>
            <p:cNvSpPr/>
            <p:nvPr/>
          </p:nvSpPr>
          <p:spPr>
            <a:xfrm>
              <a:off x="7279439" y="0"/>
              <a:ext cx="1503300" cy="863400"/>
            </a:xfrm>
            <a:prstGeom prst="parallelogram">
              <a:avLst>
                <a:gd fmla="val 158024"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8" name="Google Shape;88;p8"/>
            <p:cNvSpPr/>
            <p:nvPr/>
          </p:nvSpPr>
          <p:spPr>
            <a:xfrm>
              <a:off x="6917201" y="0"/>
              <a:ext cx="1503300" cy="863400"/>
            </a:xfrm>
            <a:prstGeom prst="parallelogram">
              <a:avLst>
                <a:gd fmla="val 158024"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89" name="Google Shape;89;p8"/>
          <p:cNvGrpSpPr/>
          <p:nvPr/>
        </p:nvGrpSpPr>
        <p:grpSpPr>
          <a:xfrm>
            <a:off x="5886353" y="1243"/>
            <a:ext cx="3257455" cy="1261514"/>
            <a:chOff x="6917201" y="0"/>
            <a:chExt cx="2227777" cy="863400"/>
          </a:xfrm>
        </p:grpSpPr>
        <p:sp>
          <p:nvSpPr>
            <p:cNvPr id="90" name="Google Shape;90;p8"/>
            <p:cNvSpPr/>
            <p:nvPr/>
          </p:nvSpPr>
          <p:spPr>
            <a:xfrm>
              <a:off x="7641677"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1" name="Google Shape;91;p8"/>
            <p:cNvSpPr/>
            <p:nvPr/>
          </p:nvSpPr>
          <p:spPr>
            <a:xfrm>
              <a:off x="7279439"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2" name="Google Shape;92;p8"/>
            <p:cNvSpPr/>
            <p:nvPr/>
          </p:nvSpPr>
          <p:spPr>
            <a:xfrm>
              <a:off x="6917201"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93" name="Google Shape;93;p8"/>
          <p:cNvSpPr txBox="1"/>
          <p:nvPr>
            <p:ph type="title"/>
          </p:nvPr>
        </p:nvSpPr>
        <p:spPr>
          <a:xfrm>
            <a:off x="1393929" y="1301146"/>
            <a:ext cx="6366900" cy="25392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200"/>
              <a:buNone/>
              <a:defRPr sz="3200"/>
            </a:lvl1pPr>
            <a:lvl2pPr lvl="1" algn="ctr">
              <a:spcBef>
                <a:spcPts val="0"/>
              </a:spcBef>
              <a:spcAft>
                <a:spcPts val="0"/>
              </a:spcAft>
              <a:buSzPts val="3200"/>
              <a:buNone/>
              <a:defRPr sz="3200"/>
            </a:lvl2pPr>
            <a:lvl3pPr lvl="2" algn="ctr">
              <a:spcBef>
                <a:spcPts val="0"/>
              </a:spcBef>
              <a:spcAft>
                <a:spcPts val="0"/>
              </a:spcAft>
              <a:buSzPts val="3200"/>
              <a:buNone/>
              <a:defRPr sz="3200"/>
            </a:lvl3pPr>
            <a:lvl4pPr lvl="3" algn="ctr">
              <a:spcBef>
                <a:spcPts val="0"/>
              </a:spcBef>
              <a:spcAft>
                <a:spcPts val="0"/>
              </a:spcAft>
              <a:buSzPts val="3200"/>
              <a:buNone/>
              <a:defRPr sz="3200"/>
            </a:lvl4pPr>
            <a:lvl5pPr lvl="4" algn="ctr">
              <a:spcBef>
                <a:spcPts val="0"/>
              </a:spcBef>
              <a:spcAft>
                <a:spcPts val="0"/>
              </a:spcAft>
              <a:buSzPts val="3200"/>
              <a:buNone/>
              <a:defRPr sz="3200"/>
            </a:lvl5pPr>
            <a:lvl6pPr lvl="5" algn="ctr">
              <a:spcBef>
                <a:spcPts val="0"/>
              </a:spcBef>
              <a:spcAft>
                <a:spcPts val="0"/>
              </a:spcAft>
              <a:buSzPts val="3200"/>
              <a:buNone/>
              <a:defRPr sz="3200"/>
            </a:lvl6pPr>
            <a:lvl7pPr lvl="6" algn="ctr">
              <a:spcBef>
                <a:spcPts val="0"/>
              </a:spcBef>
              <a:spcAft>
                <a:spcPts val="0"/>
              </a:spcAft>
              <a:buSzPts val="3200"/>
              <a:buNone/>
              <a:defRPr sz="3200"/>
            </a:lvl7pPr>
            <a:lvl8pPr lvl="7" algn="ctr">
              <a:spcBef>
                <a:spcPts val="0"/>
              </a:spcBef>
              <a:spcAft>
                <a:spcPts val="0"/>
              </a:spcAft>
              <a:buSzPts val="3200"/>
              <a:buNone/>
              <a:defRPr sz="3200"/>
            </a:lvl8pPr>
            <a:lvl9pPr lvl="8" algn="ctr">
              <a:spcBef>
                <a:spcPts val="0"/>
              </a:spcBef>
              <a:spcAft>
                <a:spcPts val="0"/>
              </a:spcAft>
              <a:buSzPts val="3200"/>
              <a:buNone/>
              <a:defRPr sz="3200"/>
            </a:lvl9pPr>
          </a:lstStyle>
          <a:p/>
        </p:txBody>
      </p:sp>
      <p:sp>
        <p:nvSpPr>
          <p:cNvPr id="94" name="Google Shape;94;p8"/>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bg>
      <p:bgPr>
        <a:solidFill>
          <a:schemeClr val="dk2"/>
        </a:solidFill>
      </p:bgPr>
    </p:bg>
    <p:spTree>
      <p:nvGrpSpPr>
        <p:cNvPr id="95" name="Shape 95"/>
        <p:cNvGrpSpPr/>
        <p:nvPr/>
      </p:nvGrpSpPr>
      <p:grpSpPr>
        <a:xfrm>
          <a:off x="0" y="0"/>
          <a:ext cx="0" cy="0"/>
          <a:chOff x="0" y="0"/>
          <a:chExt cx="0" cy="0"/>
        </a:xfrm>
      </p:grpSpPr>
      <p:sp>
        <p:nvSpPr>
          <p:cNvPr id="96" name="Google Shape;96;p9"/>
          <p:cNvSpPr/>
          <p:nvPr/>
        </p:nvSpPr>
        <p:spPr>
          <a:xfrm flipH="1">
            <a:off x="3582600" y="1550700"/>
            <a:ext cx="5561400" cy="35928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7" name="Google Shape;97;p9"/>
          <p:cNvSpPr/>
          <p:nvPr/>
        </p:nvSpPr>
        <p:spPr>
          <a:xfrm>
            <a:off x="31" y="2824500"/>
            <a:ext cx="7370400" cy="23190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8" name="Google Shape;98;p9"/>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9" name="Google Shape;99;p9"/>
          <p:cNvSpPr txBox="1"/>
          <p:nvPr>
            <p:ph type="title"/>
          </p:nvPr>
        </p:nvSpPr>
        <p:spPr>
          <a:xfrm>
            <a:off x="819150" y="845600"/>
            <a:ext cx="6424200" cy="7050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100" name="Google Shape;100;p9"/>
          <p:cNvSpPr txBox="1"/>
          <p:nvPr>
            <p:ph idx="1" type="subTitle"/>
          </p:nvPr>
        </p:nvSpPr>
        <p:spPr>
          <a:xfrm>
            <a:off x="819150" y="1550700"/>
            <a:ext cx="5859900" cy="393600"/>
          </a:xfrm>
          <a:prstGeom prst="rect">
            <a:avLst/>
          </a:prstGeom>
        </p:spPr>
        <p:txBody>
          <a:bodyPr anchorCtr="0" anchor="t" bIns="91425" lIns="91425" spcFirstLastPara="1" rIns="91425" wrap="square" tIns="91425">
            <a:normAutofit/>
          </a:bodyPr>
          <a:lstStyle>
            <a:lvl1pPr lvl="0">
              <a:lnSpc>
                <a:spcPct val="100000"/>
              </a:lnSpc>
              <a:spcBef>
                <a:spcPts val="0"/>
              </a:spcBef>
              <a:spcAft>
                <a:spcPts val="0"/>
              </a:spcAft>
              <a:buClr>
                <a:schemeClr val="lt1"/>
              </a:buClr>
              <a:buSzPts val="1600"/>
              <a:buNone/>
              <a:defRPr sz="1600">
                <a:solidFill>
                  <a:schemeClr val="lt1"/>
                </a:solidFill>
              </a:defRPr>
            </a:lvl1pPr>
            <a:lvl2pPr lvl="1">
              <a:lnSpc>
                <a:spcPct val="100000"/>
              </a:lnSpc>
              <a:spcBef>
                <a:spcPts val="0"/>
              </a:spcBef>
              <a:spcAft>
                <a:spcPts val="0"/>
              </a:spcAft>
              <a:buClr>
                <a:schemeClr val="lt1"/>
              </a:buClr>
              <a:buSzPts val="1600"/>
              <a:buNone/>
              <a:defRPr sz="1600">
                <a:solidFill>
                  <a:schemeClr val="lt1"/>
                </a:solidFill>
              </a:defRPr>
            </a:lvl2pPr>
            <a:lvl3pPr lvl="2">
              <a:lnSpc>
                <a:spcPct val="100000"/>
              </a:lnSpc>
              <a:spcBef>
                <a:spcPts val="0"/>
              </a:spcBef>
              <a:spcAft>
                <a:spcPts val="0"/>
              </a:spcAft>
              <a:buClr>
                <a:schemeClr val="lt1"/>
              </a:buClr>
              <a:buSzPts val="1600"/>
              <a:buNone/>
              <a:defRPr sz="1600">
                <a:solidFill>
                  <a:schemeClr val="lt1"/>
                </a:solidFill>
              </a:defRPr>
            </a:lvl3pPr>
            <a:lvl4pPr lvl="3">
              <a:lnSpc>
                <a:spcPct val="100000"/>
              </a:lnSpc>
              <a:spcBef>
                <a:spcPts val="0"/>
              </a:spcBef>
              <a:spcAft>
                <a:spcPts val="0"/>
              </a:spcAft>
              <a:buClr>
                <a:schemeClr val="lt1"/>
              </a:buClr>
              <a:buSzPts val="1600"/>
              <a:buNone/>
              <a:defRPr sz="1600">
                <a:solidFill>
                  <a:schemeClr val="lt1"/>
                </a:solidFill>
              </a:defRPr>
            </a:lvl4pPr>
            <a:lvl5pPr lvl="4">
              <a:lnSpc>
                <a:spcPct val="100000"/>
              </a:lnSpc>
              <a:spcBef>
                <a:spcPts val="0"/>
              </a:spcBef>
              <a:spcAft>
                <a:spcPts val="0"/>
              </a:spcAft>
              <a:buClr>
                <a:schemeClr val="lt1"/>
              </a:buClr>
              <a:buSzPts val="1600"/>
              <a:buNone/>
              <a:defRPr sz="1600">
                <a:solidFill>
                  <a:schemeClr val="lt1"/>
                </a:solidFill>
              </a:defRPr>
            </a:lvl5pPr>
            <a:lvl6pPr lvl="5">
              <a:lnSpc>
                <a:spcPct val="100000"/>
              </a:lnSpc>
              <a:spcBef>
                <a:spcPts val="0"/>
              </a:spcBef>
              <a:spcAft>
                <a:spcPts val="0"/>
              </a:spcAft>
              <a:buClr>
                <a:schemeClr val="lt1"/>
              </a:buClr>
              <a:buSzPts val="1600"/>
              <a:buNone/>
              <a:defRPr sz="1600">
                <a:solidFill>
                  <a:schemeClr val="lt1"/>
                </a:solidFill>
              </a:defRPr>
            </a:lvl6pPr>
            <a:lvl7pPr lvl="6">
              <a:lnSpc>
                <a:spcPct val="100000"/>
              </a:lnSpc>
              <a:spcBef>
                <a:spcPts val="0"/>
              </a:spcBef>
              <a:spcAft>
                <a:spcPts val="0"/>
              </a:spcAft>
              <a:buClr>
                <a:schemeClr val="lt1"/>
              </a:buClr>
              <a:buSzPts val="1600"/>
              <a:buNone/>
              <a:defRPr sz="1600">
                <a:solidFill>
                  <a:schemeClr val="lt1"/>
                </a:solidFill>
              </a:defRPr>
            </a:lvl7pPr>
            <a:lvl8pPr lvl="7">
              <a:lnSpc>
                <a:spcPct val="100000"/>
              </a:lnSpc>
              <a:spcBef>
                <a:spcPts val="0"/>
              </a:spcBef>
              <a:spcAft>
                <a:spcPts val="0"/>
              </a:spcAft>
              <a:buClr>
                <a:schemeClr val="lt1"/>
              </a:buClr>
              <a:buSzPts val="1600"/>
              <a:buNone/>
              <a:defRPr sz="1600">
                <a:solidFill>
                  <a:schemeClr val="lt1"/>
                </a:solidFill>
              </a:defRPr>
            </a:lvl8pPr>
            <a:lvl9pPr lvl="8">
              <a:lnSpc>
                <a:spcPct val="100000"/>
              </a:lnSpc>
              <a:spcBef>
                <a:spcPts val="0"/>
              </a:spcBef>
              <a:spcAft>
                <a:spcPts val="0"/>
              </a:spcAft>
              <a:buClr>
                <a:schemeClr val="lt1"/>
              </a:buClr>
              <a:buSzPts val="1600"/>
              <a:buNone/>
              <a:defRPr sz="1600">
                <a:solidFill>
                  <a:schemeClr val="lt1"/>
                </a:solidFill>
              </a:defRPr>
            </a:lvl9pPr>
          </a:lstStyle>
          <a:p/>
        </p:txBody>
      </p:sp>
      <p:sp>
        <p:nvSpPr>
          <p:cNvPr id="101" name="Google Shape;101;p9"/>
          <p:cNvSpPr txBox="1"/>
          <p:nvPr>
            <p:ph idx="2" type="body"/>
          </p:nvPr>
        </p:nvSpPr>
        <p:spPr>
          <a:xfrm>
            <a:off x="819150" y="2467050"/>
            <a:ext cx="5859900" cy="20955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102" name="Google Shape;102;p9"/>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bg>
      <p:bgPr>
        <a:solidFill>
          <a:schemeClr val="accent1"/>
        </a:solidFill>
      </p:bgPr>
    </p:bg>
    <p:spTree>
      <p:nvGrpSpPr>
        <p:cNvPr id="103" name="Shape 103"/>
        <p:cNvGrpSpPr/>
        <p:nvPr/>
      </p:nvGrpSpPr>
      <p:grpSpPr>
        <a:xfrm>
          <a:off x="0" y="0"/>
          <a:ext cx="0" cy="0"/>
          <a:chOff x="0" y="0"/>
          <a:chExt cx="0" cy="0"/>
        </a:xfrm>
      </p:grpSpPr>
      <p:sp>
        <p:nvSpPr>
          <p:cNvPr id="104" name="Google Shape;104;p10"/>
          <p:cNvSpPr/>
          <p:nvPr/>
        </p:nvSpPr>
        <p:spPr>
          <a:xfrm>
            <a:off x="31" y="2824500"/>
            <a:ext cx="7370400" cy="23190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5" name="Google Shape;105;p10"/>
          <p:cNvSpPr/>
          <p:nvPr/>
        </p:nvSpPr>
        <p:spPr>
          <a:xfrm flipH="1">
            <a:off x="3582600" y="1550700"/>
            <a:ext cx="5561400" cy="3592800"/>
          </a:xfrm>
          <a:prstGeom prst="rtTriangl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6" name="Google Shape;106;p10"/>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7" name="Google Shape;107;p10"/>
          <p:cNvSpPr txBox="1"/>
          <p:nvPr>
            <p:ph idx="1" type="body"/>
          </p:nvPr>
        </p:nvSpPr>
        <p:spPr>
          <a:xfrm>
            <a:off x="328025" y="4163500"/>
            <a:ext cx="7415100" cy="605100"/>
          </a:xfrm>
          <a:prstGeom prst="rect">
            <a:avLst/>
          </a:prstGeom>
        </p:spPr>
        <p:txBody>
          <a:bodyPr anchorCtr="0" anchor="b" bIns="91425" lIns="91425" spcFirstLastPara="1" rIns="91425" wrap="square" tIns="91425">
            <a:normAutofit/>
          </a:bodyPr>
          <a:lstStyle>
            <a:lvl1pPr indent="-228600" lvl="0" marL="457200">
              <a:lnSpc>
                <a:spcPct val="100000"/>
              </a:lnSpc>
              <a:spcBef>
                <a:spcPts val="0"/>
              </a:spcBef>
              <a:spcAft>
                <a:spcPts val="0"/>
              </a:spcAft>
              <a:buSzPts val="1300"/>
              <a:buNone/>
              <a:defRPr/>
            </a:lvl1pPr>
          </a:lstStyle>
          <a:p/>
        </p:txBody>
      </p:sp>
      <p:sp>
        <p:nvSpPr>
          <p:cNvPr id="108" name="Google Shape;108;p10"/>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hift">
    <p:bg>
      <p:bgPr>
        <a:solidFill>
          <a:schemeClr val="dk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1pPr>
            <a:lvl2pPr lvl="1">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2pPr>
            <a:lvl3pPr lvl="2">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3pPr>
            <a:lvl4pPr lvl="3">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4pPr>
            <a:lvl5pPr lvl="4">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5pPr>
            <a:lvl6pPr lvl="5">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6pPr>
            <a:lvl7pPr lvl="6">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7pPr>
            <a:lvl8pPr lvl="7">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8pPr>
            <a:lvl9pPr lvl="8">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9pPr>
          </a:lstStyle>
          <a:p/>
        </p:txBody>
      </p:sp>
      <p:sp>
        <p:nvSpPr>
          <p:cNvPr id="7" name="Google Shape;7;p1"/>
          <p:cNvSpPr txBox="1"/>
          <p:nvPr>
            <p:ph idx="1" type="body"/>
          </p:nvPr>
        </p:nvSpPr>
        <p:spPr>
          <a:xfrm>
            <a:off x="311700" y="1152475"/>
            <a:ext cx="8520600" cy="3391200"/>
          </a:xfrm>
          <a:prstGeom prst="rect">
            <a:avLst/>
          </a:prstGeom>
          <a:noFill/>
          <a:ln>
            <a:noFill/>
          </a:ln>
        </p:spPr>
        <p:txBody>
          <a:bodyPr anchorCtr="0" anchor="t" bIns="91425" lIns="91425" spcFirstLastPara="1" rIns="91425" wrap="square" tIns="91425">
            <a:normAutofit/>
          </a:bodyPr>
          <a:lstStyle>
            <a:lvl1pPr indent="-311150" lvl="0" marL="457200">
              <a:lnSpc>
                <a:spcPct val="115000"/>
              </a:lnSpc>
              <a:spcBef>
                <a:spcPts val="0"/>
              </a:spcBef>
              <a:spcAft>
                <a:spcPts val="0"/>
              </a:spcAft>
              <a:buClr>
                <a:schemeClr val="dk2"/>
              </a:buClr>
              <a:buSzPts val="1300"/>
              <a:buFont typeface="Calibri"/>
              <a:buChar char="●"/>
              <a:defRPr sz="1300">
                <a:solidFill>
                  <a:schemeClr val="dk2"/>
                </a:solidFill>
                <a:latin typeface="Calibri"/>
                <a:ea typeface="Calibri"/>
                <a:cs typeface="Calibri"/>
                <a:sym typeface="Calibri"/>
              </a:defRPr>
            </a:lvl1pPr>
            <a:lvl2pPr indent="-298450" lvl="1" marL="9144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2pPr>
            <a:lvl3pPr indent="-298450" lvl="2" marL="13716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3pPr>
            <a:lvl4pPr indent="-298450" lvl="3" marL="18288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4pPr>
            <a:lvl5pPr indent="-298450" lvl="4" marL="22860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5pPr>
            <a:lvl6pPr indent="-298450" lvl="5" marL="27432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6pPr>
            <a:lvl7pPr indent="-298450" lvl="6" marL="32004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7pPr>
            <a:lvl8pPr indent="-298450" lvl="7" marL="36576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8pPr>
            <a:lvl9pPr indent="-298450" lvl="8" marL="41148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9pPr>
          </a:lstStyle>
          <a:p/>
        </p:txBody>
      </p:sp>
      <p:sp>
        <p:nvSpPr>
          <p:cNvPr id="8" name="Google Shape;8;p1"/>
          <p:cNvSpPr txBox="1"/>
          <p:nvPr>
            <p:ph idx="12" type="sldNum"/>
          </p:nvPr>
        </p:nvSpPr>
        <p:spPr>
          <a:xfrm>
            <a:off x="8390734" y="4543668"/>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latin typeface="Nunito"/>
                <a:ea typeface="Nunito"/>
                <a:cs typeface="Nunito"/>
                <a:sym typeface="Nunito"/>
              </a:defRPr>
            </a:lvl1pPr>
            <a:lvl2pPr lvl="1" algn="r">
              <a:buNone/>
              <a:defRPr sz="1000">
                <a:solidFill>
                  <a:schemeClr val="dk2"/>
                </a:solidFill>
                <a:latin typeface="Nunito"/>
                <a:ea typeface="Nunito"/>
                <a:cs typeface="Nunito"/>
                <a:sym typeface="Nunito"/>
              </a:defRPr>
            </a:lvl2pPr>
            <a:lvl3pPr lvl="2" algn="r">
              <a:buNone/>
              <a:defRPr sz="1000">
                <a:solidFill>
                  <a:schemeClr val="dk2"/>
                </a:solidFill>
                <a:latin typeface="Nunito"/>
                <a:ea typeface="Nunito"/>
                <a:cs typeface="Nunito"/>
                <a:sym typeface="Nunito"/>
              </a:defRPr>
            </a:lvl3pPr>
            <a:lvl4pPr lvl="3" algn="r">
              <a:buNone/>
              <a:defRPr sz="1000">
                <a:solidFill>
                  <a:schemeClr val="dk2"/>
                </a:solidFill>
                <a:latin typeface="Nunito"/>
                <a:ea typeface="Nunito"/>
                <a:cs typeface="Nunito"/>
                <a:sym typeface="Nunito"/>
              </a:defRPr>
            </a:lvl4pPr>
            <a:lvl5pPr lvl="4" algn="r">
              <a:buNone/>
              <a:defRPr sz="1000">
                <a:solidFill>
                  <a:schemeClr val="dk2"/>
                </a:solidFill>
                <a:latin typeface="Nunito"/>
                <a:ea typeface="Nunito"/>
                <a:cs typeface="Nunito"/>
                <a:sym typeface="Nunito"/>
              </a:defRPr>
            </a:lvl5pPr>
            <a:lvl6pPr lvl="5" algn="r">
              <a:buNone/>
              <a:defRPr sz="1000">
                <a:solidFill>
                  <a:schemeClr val="dk2"/>
                </a:solidFill>
                <a:latin typeface="Nunito"/>
                <a:ea typeface="Nunito"/>
                <a:cs typeface="Nunito"/>
                <a:sym typeface="Nunito"/>
              </a:defRPr>
            </a:lvl6pPr>
            <a:lvl7pPr lvl="6" algn="r">
              <a:buNone/>
              <a:defRPr sz="1000">
                <a:solidFill>
                  <a:schemeClr val="dk2"/>
                </a:solidFill>
                <a:latin typeface="Nunito"/>
                <a:ea typeface="Nunito"/>
                <a:cs typeface="Nunito"/>
                <a:sym typeface="Nunito"/>
              </a:defRPr>
            </a:lvl7pPr>
            <a:lvl8pPr lvl="7" algn="r">
              <a:buNone/>
              <a:defRPr sz="1000">
                <a:solidFill>
                  <a:schemeClr val="dk2"/>
                </a:solidFill>
                <a:latin typeface="Nunito"/>
                <a:ea typeface="Nunito"/>
                <a:cs typeface="Nunito"/>
                <a:sym typeface="Nunito"/>
              </a:defRPr>
            </a:lvl8pPr>
            <a:lvl9pPr lvl="8" algn="r">
              <a:buNone/>
              <a:defRPr sz="1000">
                <a:solidFill>
                  <a:schemeClr val="dk2"/>
                </a:solidFill>
                <a:latin typeface="Nunito"/>
                <a:ea typeface="Nunito"/>
                <a:cs typeface="Nunito"/>
                <a:sym typeface="Nunito"/>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mc:AlternateContent>
    <mc:Choice Requires="p14">
      <p:transition spd="slow" p14:dur="1500">
        <p14:prism dir="l"/>
      </p:transition>
    </mc:Choice>
    <mc:Fallback>
      <p:transition spd="slow">
        <p:fade/>
      </p:transition>
    </mc:Fallback>
  </mc:AlternateConten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 Id="rId3" Type="http://schemas.openxmlformats.org/officeDocument/2006/relationships/image" Target="../media/image1.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 Id="rId3" Type="http://schemas.openxmlformats.org/officeDocument/2006/relationships/hyperlink" Target="https://www.advocatesforchildren.org/wp-content/uploads/library/enrollment_for_immigrant_families.pdf"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7" name="Shape 127"/>
        <p:cNvGrpSpPr/>
        <p:nvPr/>
      </p:nvGrpSpPr>
      <p:grpSpPr>
        <a:xfrm>
          <a:off x="0" y="0"/>
          <a:ext cx="0" cy="0"/>
          <a:chOff x="0" y="0"/>
          <a:chExt cx="0" cy="0"/>
        </a:xfrm>
      </p:grpSpPr>
      <p:sp>
        <p:nvSpPr>
          <p:cNvPr id="128" name="Google Shape;128;p13"/>
          <p:cNvSpPr txBox="1"/>
          <p:nvPr>
            <p:ph type="ctrTitle"/>
          </p:nvPr>
        </p:nvSpPr>
        <p:spPr>
          <a:xfrm>
            <a:off x="1858703" y="1822833"/>
            <a:ext cx="5361300" cy="1448100"/>
          </a:xfrm>
          <a:prstGeom prst="rect">
            <a:avLst/>
          </a:prstGeom>
        </p:spPr>
        <p:txBody>
          <a:bodyPr anchorCtr="0" anchor="ctr" bIns="91425" lIns="91425" spcFirstLastPara="1" rIns="91425" wrap="square" tIns="91425">
            <a:normAutofit fontScale="90000"/>
          </a:bodyPr>
          <a:lstStyle/>
          <a:p>
            <a:pPr indent="0" lvl="0" marL="0" rtl="0" algn="ctr">
              <a:spcBef>
                <a:spcPts val="0"/>
              </a:spcBef>
              <a:spcAft>
                <a:spcPts val="0"/>
              </a:spcAft>
              <a:buNone/>
            </a:pPr>
            <a:r>
              <a:rPr lang="en"/>
              <a:t>High School Life in NYC: A Guide to Applying</a:t>
            </a:r>
            <a:endParaRPr/>
          </a:p>
        </p:txBody>
      </p:sp>
      <p:sp>
        <p:nvSpPr>
          <p:cNvPr id="129" name="Google Shape;129;p13"/>
          <p:cNvSpPr txBox="1"/>
          <p:nvPr>
            <p:ph idx="1" type="subTitle"/>
          </p:nvPr>
        </p:nvSpPr>
        <p:spPr>
          <a:xfrm>
            <a:off x="1858700" y="3413158"/>
            <a:ext cx="5361300" cy="5226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en"/>
              <a:t>Gregory Shif and Luka </a:t>
            </a:r>
            <a:r>
              <a:rPr lang="en"/>
              <a:t>Abjandadze</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1" name="Shape 181"/>
        <p:cNvGrpSpPr/>
        <p:nvPr/>
      </p:nvGrpSpPr>
      <p:grpSpPr>
        <a:xfrm>
          <a:off x="0" y="0"/>
          <a:ext cx="0" cy="0"/>
          <a:chOff x="0" y="0"/>
          <a:chExt cx="0" cy="0"/>
        </a:xfrm>
      </p:grpSpPr>
      <p:sp>
        <p:nvSpPr>
          <p:cNvPr id="182" name="Google Shape;182;p22"/>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Where Can I Enroll?</a:t>
            </a:r>
            <a:endParaRPr/>
          </a:p>
        </p:txBody>
      </p:sp>
      <p:sp>
        <p:nvSpPr>
          <p:cNvPr id="183" name="Google Shape;183;p22"/>
          <p:cNvSpPr txBox="1"/>
          <p:nvPr>
            <p:ph idx="1" type="body"/>
          </p:nvPr>
        </p:nvSpPr>
        <p:spPr>
          <a:xfrm>
            <a:off x="592225" y="1800200"/>
            <a:ext cx="7732500" cy="26385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sz="1900"/>
              <a:t>HIGH SCHOOL ENROLLMENT: </a:t>
            </a:r>
            <a:endParaRPr b="1" sz="1900"/>
          </a:p>
          <a:p>
            <a:pPr indent="0" lvl="0" marL="0" rtl="0" algn="l">
              <a:spcBef>
                <a:spcPts val="1200"/>
              </a:spcBef>
              <a:spcAft>
                <a:spcPts val="1200"/>
              </a:spcAft>
              <a:buNone/>
            </a:pPr>
            <a:r>
              <a:rPr lang="en" sz="1700"/>
              <a:t>To enroll in High School, go to your local Family Welcome Center. If a youth under the age of 18 has a parent or guardian, the parent or guardian must accompany the youth to the Family Welcome Center to enroll in school. If a youth is an emancipated minor or an unaccompanied youth, they do not need to be accompanied by an adult to enroll in school. The DOE also has several alternative programs for older students, including Career and Technical Education programs, high school equivalency diploma programs, and transfer schools.</a:t>
            </a:r>
            <a:endParaRPr sz="1700"/>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7" name="Shape 187"/>
        <p:cNvGrpSpPr/>
        <p:nvPr/>
      </p:nvGrpSpPr>
      <p:grpSpPr>
        <a:xfrm>
          <a:off x="0" y="0"/>
          <a:ext cx="0" cy="0"/>
          <a:chOff x="0" y="0"/>
          <a:chExt cx="0" cy="0"/>
        </a:xfrm>
      </p:grpSpPr>
      <p:sp>
        <p:nvSpPr>
          <p:cNvPr id="188" name="Google Shape;188;p23"/>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a:p>
        </p:txBody>
      </p:sp>
      <p:sp>
        <p:nvSpPr>
          <p:cNvPr id="189" name="Google Shape;189;p23"/>
          <p:cNvSpPr txBox="1"/>
          <p:nvPr>
            <p:ph idx="1" type="body"/>
          </p:nvPr>
        </p:nvSpPr>
        <p:spPr>
          <a:xfrm>
            <a:off x="819150" y="1990725"/>
            <a:ext cx="7505700" cy="24480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t/>
            </a:r>
            <a:endParaRPr/>
          </a:p>
        </p:txBody>
      </p:sp>
      <p:pic>
        <p:nvPicPr>
          <p:cNvPr id="190" name="Google Shape;190;p23"/>
          <p:cNvPicPr preferRelativeResize="0"/>
          <p:nvPr/>
        </p:nvPicPr>
        <p:blipFill>
          <a:blip r:embed="rId3">
            <a:alphaModFix/>
          </a:blip>
          <a:stretch>
            <a:fillRect/>
          </a:stretch>
        </p:blipFill>
        <p:spPr>
          <a:xfrm>
            <a:off x="197400" y="126125"/>
            <a:ext cx="8740676" cy="4798025"/>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4" name="Shape 194"/>
        <p:cNvGrpSpPr/>
        <p:nvPr/>
      </p:nvGrpSpPr>
      <p:grpSpPr>
        <a:xfrm>
          <a:off x="0" y="0"/>
          <a:ext cx="0" cy="0"/>
          <a:chOff x="0" y="0"/>
          <a:chExt cx="0" cy="0"/>
        </a:xfrm>
      </p:grpSpPr>
      <p:sp>
        <p:nvSpPr>
          <p:cNvPr id="195" name="Google Shape;195;p24"/>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Thank You!</a:t>
            </a:r>
            <a:endParaRPr/>
          </a:p>
        </p:txBody>
      </p:sp>
      <p:sp>
        <p:nvSpPr>
          <p:cNvPr id="196" name="Google Shape;196;p24"/>
          <p:cNvSpPr txBox="1"/>
          <p:nvPr>
            <p:ph idx="1" type="body"/>
          </p:nvPr>
        </p:nvSpPr>
        <p:spPr>
          <a:xfrm>
            <a:off x="819150" y="1990725"/>
            <a:ext cx="7505700" cy="24480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0" name="Shape 200"/>
        <p:cNvGrpSpPr/>
        <p:nvPr/>
      </p:nvGrpSpPr>
      <p:grpSpPr>
        <a:xfrm>
          <a:off x="0" y="0"/>
          <a:ext cx="0" cy="0"/>
          <a:chOff x="0" y="0"/>
          <a:chExt cx="0" cy="0"/>
        </a:xfrm>
      </p:grpSpPr>
      <p:sp>
        <p:nvSpPr>
          <p:cNvPr id="201" name="Google Shape;201;p25"/>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Sources</a:t>
            </a:r>
            <a:r>
              <a:rPr lang="en"/>
              <a:t> </a:t>
            </a:r>
            <a:endParaRPr/>
          </a:p>
        </p:txBody>
      </p:sp>
      <p:sp>
        <p:nvSpPr>
          <p:cNvPr id="202" name="Google Shape;202;p25"/>
          <p:cNvSpPr txBox="1"/>
          <p:nvPr>
            <p:ph idx="1" type="body"/>
          </p:nvPr>
        </p:nvSpPr>
        <p:spPr>
          <a:xfrm>
            <a:off x="819150" y="1990725"/>
            <a:ext cx="7505700" cy="24480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u="sng">
                <a:solidFill>
                  <a:schemeClr val="hlink"/>
                </a:solidFill>
                <a:hlinkClick r:id="rId3"/>
              </a:rPr>
              <a:t>https://www.advocatesforchildren.org/wp-content/uploads/library/enrollment_for_immigrant_families.pdf</a:t>
            </a:r>
            <a:endParaRPr/>
          </a:p>
          <a:p>
            <a:pPr indent="0" lvl="0" marL="0" rtl="0" algn="l">
              <a:spcBef>
                <a:spcPts val="1200"/>
              </a:spcBef>
              <a:spcAft>
                <a:spcPts val="1200"/>
              </a:spcAft>
              <a:buNone/>
            </a:pPr>
            <a:r>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3" name="Shape 133"/>
        <p:cNvGrpSpPr/>
        <p:nvPr/>
      </p:nvGrpSpPr>
      <p:grpSpPr>
        <a:xfrm>
          <a:off x="0" y="0"/>
          <a:ext cx="0" cy="0"/>
          <a:chOff x="0" y="0"/>
          <a:chExt cx="0" cy="0"/>
        </a:xfrm>
      </p:grpSpPr>
      <p:sp>
        <p:nvSpPr>
          <p:cNvPr id="134" name="Google Shape;134;p14"/>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Introduction</a:t>
            </a:r>
            <a:endParaRPr/>
          </a:p>
        </p:txBody>
      </p:sp>
      <p:sp>
        <p:nvSpPr>
          <p:cNvPr id="135" name="Google Shape;135;p14"/>
          <p:cNvSpPr txBox="1"/>
          <p:nvPr>
            <p:ph idx="1" type="body"/>
          </p:nvPr>
        </p:nvSpPr>
        <p:spPr>
          <a:xfrm>
            <a:off x="819150" y="1990725"/>
            <a:ext cx="7505700" cy="24480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lang="en"/>
              <a:t>Welcome to high school life in NYC! Get ready for an exciting journey in the Big Apple. Let's explore what makes it special and how you can apply to be a part of it.</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9" name="Shape 139"/>
        <p:cNvGrpSpPr/>
        <p:nvPr/>
      </p:nvGrpSpPr>
      <p:grpSpPr>
        <a:xfrm>
          <a:off x="0" y="0"/>
          <a:ext cx="0" cy="0"/>
          <a:chOff x="0" y="0"/>
          <a:chExt cx="0" cy="0"/>
        </a:xfrm>
      </p:grpSpPr>
      <p:sp>
        <p:nvSpPr>
          <p:cNvPr id="140" name="Google Shape;140;p15"/>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Diversity</a:t>
            </a:r>
            <a:endParaRPr/>
          </a:p>
        </p:txBody>
      </p:sp>
      <p:sp>
        <p:nvSpPr>
          <p:cNvPr id="141" name="Google Shape;141;p15"/>
          <p:cNvSpPr txBox="1"/>
          <p:nvPr>
            <p:ph idx="1" type="body"/>
          </p:nvPr>
        </p:nvSpPr>
        <p:spPr>
          <a:xfrm>
            <a:off x="819150" y="1990725"/>
            <a:ext cx="7505700" cy="24480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lang="en"/>
              <a:t>Experience the richness of diversity in NYC high schools. You'll meet students from all corners of the globe, speaking different languages, and bringing unique perspectives to the table. Whether you're from China, Mexico, Georgia, or anywhere else, you'll find a welcoming community that celebrates cultural differences. Embrace the opportunity to learn from your peers, broaden your horizons, and forge lifelong friendships with people from diverse backgrounds.</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5" name="Shape 145"/>
        <p:cNvGrpSpPr/>
        <p:nvPr/>
      </p:nvGrpSpPr>
      <p:grpSpPr>
        <a:xfrm>
          <a:off x="0" y="0"/>
          <a:ext cx="0" cy="0"/>
          <a:chOff x="0" y="0"/>
          <a:chExt cx="0" cy="0"/>
        </a:xfrm>
      </p:grpSpPr>
      <p:sp>
        <p:nvSpPr>
          <p:cNvPr id="146" name="Google Shape;146;p16"/>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Academics</a:t>
            </a:r>
            <a:endParaRPr/>
          </a:p>
        </p:txBody>
      </p:sp>
      <p:sp>
        <p:nvSpPr>
          <p:cNvPr id="147" name="Google Shape;147;p16"/>
          <p:cNvSpPr txBox="1"/>
          <p:nvPr>
            <p:ph idx="1" type="body"/>
          </p:nvPr>
        </p:nvSpPr>
        <p:spPr>
          <a:xfrm>
            <a:off x="819150" y="1990725"/>
            <a:ext cx="7505700" cy="24480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lang="en"/>
              <a:t>Discover the academic excellence that NYC high schools offer. With a focus on preparing you for college and beyond, these schools provide rigorous coursework and challenging academic programs. Whether you're passionate about science, mathematics, humanities, or the arts, there's a school and a program that will nurture your interests and help you reach your full potential. From advanced placement courses to specialized academies, you'll have access to a wide range of educational opportunities designed to ignite your curiosity and foster intellectual growth.</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1" name="Shape 151"/>
        <p:cNvGrpSpPr/>
        <p:nvPr/>
      </p:nvGrpSpPr>
      <p:grpSpPr>
        <a:xfrm>
          <a:off x="0" y="0"/>
          <a:ext cx="0" cy="0"/>
          <a:chOff x="0" y="0"/>
          <a:chExt cx="0" cy="0"/>
        </a:xfrm>
      </p:grpSpPr>
      <p:sp>
        <p:nvSpPr>
          <p:cNvPr id="152" name="Google Shape;152;p17"/>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Extracurricular Activities</a:t>
            </a:r>
            <a:endParaRPr/>
          </a:p>
        </p:txBody>
      </p:sp>
      <p:sp>
        <p:nvSpPr>
          <p:cNvPr id="153" name="Google Shape;153;p17"/>
          <p:cNvSpPr txBox="1"/>
          <p:nvPr>
            <p:ph idx="1" type="body"/>
          </p:nvPr>
        </p:nvSpPr>
        <p:spPr>
          <a:xfrm>
            <a:off x="819150" y="1990725"/>
            <a:ext cx="7505700" cy="24480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lang="en"/>
              <a:t>Dive into the vibrant world of extracurricular activities in NYC high schools. Beyond academics, these schools offer a plethora of opportunities to explore your interests, develop your talents, and make lasting memories. Whether you're into sports, performing arts, community service, or academic clubs, there's something for everyone. Join a sports team to compete and stay active, audition for the school play to showcase your acting skills, volunteer for a local charity to give back to the community, or participate in a debate club to sharpen your critical thinking and public speaking abilities. With so many options available, you'll find endless ways to enrich your high school experience and build skills that will serve you well in the future.</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7" name="Shape 157"/>
        <p:cNvGrpSpPr/>
        <p:nvPr/>
      </p:nvGrpSpPr>
      <p:grpSpPr>
        <a:xfrm>
          <a:off x="0" y="0"/>
          <a:ext cx="0" cy="0"/>
          <a:chOff x="0" y="0"/>
          <a:chExt cx="0" cy="0"/>
        </a:xfrm>
      </p:grpSpPr>
      <p:sp>
        <p:nvSpPr>
          <p:cNvPr id="158" name="Google Shape;158;p18"/>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Support Services</a:t>
            </a:r>
            <a:endParaRPr/>
          </a:p>
        </p:txBody>
      </p:sp>
      <p:sp>
        <p:nvSpPr>
          <p:cNvPr id="159" name="Google Shape;159;p18"/>
          <p:cNvSpPr txBox="1"/>
          <p:nvPr>
            <p:ph idx="1" type="body"/>
          </p:nvPr>
        </p:nvSpPr>
        <p:spPr>
          <a:xfrm>
            <a:off x="819150" y="1990725"/>
            <a:ext cx="7505700" cy="24480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lang="en"/>
              <a:t>Access a wide array of support services to ensure your success in NYC high schools. From academic support to emotional well-being, these schools are committed to providing you with the resources you need to thrive. Guidance counselors are available to help you navigate the academic and social aspects of high school life, offering guidance on course selection, college preparation, and personal development. Additionally, tutoring programs are available to provide extra assistance in subjects where you may need additional support. Mental health services are also readily available to support your emotional well-being and ensure that you have a positive and fulfilling high school experience. Remember, you're not alone—there are people and resources available to help you succeed every step of the way.</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3" name="Shape 163"/>
        <p:cNvGrpSpPr/>
        <p:nvPr/>
      </p:nvGrpSpPr>
      <p:grpSpPr>
        <a:xfrm>
          <a:off x="0" y="0"/>
          <a:ext cx="0" cy="0"/>
          <a:chOff x="0" y="0"/>
          <a:chExt cx="0" cy="0"/>
        </a:xfrm>
      </p:grpSpPr>
      <p:sp>
        <p:nvSpPr>
          <p:cNvPr id="164" name="Google Shape;164;p19"/>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Location</a:t>
            </a:r>
            <a:endParaRPr/>
          </a:p>
        </p:txBody>
      </p:sp>
      <p:sp>
        <p:nvSpPr>
          <p:cNvPr id="165" name="Google Shape;165;p19"/>
          <p:cNvSpPr txBox="1"/>
          <p:nvPr>
            <p:ph idx="1" type="body"/>
          </p:nvPr>
        </p:nvSpPr>
        <p:spPr>
          <a:xfrm>
            <a:off x="559325" y="1800200"/>
            <a:ext cx="7929000" cy="2718300"/>
          </a:xfrm>
          <a:prstGeom prst="rect">
            <a:avLst/>
          </a:prstGeom>
        </p:spPr>
        <p:txBody>
          <a:bodyPr anchorCtr="0" anchor="t" bIns="91425" lIns="91425" spcFirstLastPara="1" rIns="91425" wrap="square" tIns="91425">
            <a:noAutofit/>
          </a:bodyPr>
          <a:lstStyle/>
          <a:p>
            <a:pPr indent="0" lvl="0" marL="0" rtl="0" algn="l">
              <a:spcBef>
                <a:spcPts val="0"/>
              </a:spcBef>
              <a:spcAft>
                <a:spcPts val="1200"/>
              </a:spcAft>
              <a:buNone/>
            </a:pPr>
            <a:r>
              <a:rPr lang="en" sz="1900"/>
              <a:t>Explore the diverse neighborhoods that host NYC high schools. From the bustling streets of Manhattan to the cultural enclaves of Queens, each borough offers a unique setting for your high school experience. Whether you prefer the energy of city life or the tranquility of suburban surroundings, there's a school location that suits your preferences. Discover the rich tapestry of cultures, cuisines, and communities that make each neighborhood special. No matter where you're from or where you live, you'll find a high school in NYC that feels like home.</a:t>
            </a:r>
            <a:endParaRPr sz="2300"/>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9" name="Shape 169"/>
        <p:cNvGrpSpPr/>
        <p:nvPr/>
      </p:nvGrpSpPr>
      <p:grpSpPr>
        <a:xfrm>
          <a:off x="0" y="0"/>
          <a:ext cx="0" cy="0"/>
          <a:chOff x="0" y="0"/>
          <a:chExt cx="0" cy="0"/>
        </a:xfrm>
      </p:grpSpPr>
      <p:sp>
        <p:nvSpPr>
          <p:cNvPr id="170" name="Google Shape;170;p20"/>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Who can attend NYC public schools?</a:t>
            </a:r>
            <a:endParaRPr/>
          </a:p>
        </p:txBody>
      </p:sp>
      <p:sp>
        <p:nvSpPr>
          <p:cNvPr id="171" name="Google Shape;171;p20"/>
          <p:cNvSpPr txBox="1"/>
          <p:nvPr>
            <p:ph idx="1" type="body"/>
          </p:nvPr>
        </p:nvSpPr>
        <p:spPr>
          <a:xfrm>
            <a:off x="289775" y="1393800"/>
            <a:ext cx="8703000" cy="3749700"/>
          </a:xfrm>
          <a:prstGeom prst="rect">
            <a:avLst/>
          </a:prstGeom>
        </p:spPr>
        <p:txBody>
          <a:bodyPr anchorCtr="0" anchor="t" bIns="91425" lIns="91425" spcFirstLastPara="1" rIns="91425" wrap="square" tIns="91425">
            <a:normAutofit/>
          </a:bodyPr>
          <a:lstStyle/>
          <a:p>
            <a:pPr indent="-330200" lvl="0" marL="457200" rtl="0" algn="l">
              <a:spcBef>
                <a:spcPts val="0"/>
              </a:spcBef>
              <a:spcAft>
                <a:spcPts val="0"/>
              </a:spcAft>
              <a:buSzPts val="1600"/>
              <a:buChar char="-"/>
            </a:pPr>
            <a:r>
              <a:rPr lang="en" sz="1600"/>
              <a:t>All children aged 4 to 21 who live in New York City have the right to attend public school in NYC until they graduate from high school.</a:t>
            </a:r>
            <a:endParaRPr sz="1600"/>
          </a:p>
          <a:p>
            <a:pPr indent="-330200" lvl="0" marL="457200" rtl="0" algn="l">
              <a:spcBef>
                <a:spcPts val="0"/>
              </a:spcBef>
              <a:spcAft>
                <a:spcPts val="0"/>
              </a:spcAft>
              <a:buSzPts val="1600"/>
              <a:buChar char="-"/>
            </a:pPr>
            <a:r>
              <a:rPr lang="en" sz="1600"/>
              <a:t>All students applying for public school must be admitted immediately and placed in school within 5 school days.</a:t>
            </a:r>
            <a:endParaRPr sz="1600"/>
          </a:p>
          <a:p>
            <a:pPr indent="-330200" lvl="0" marL="457200" rtl="0" algn="l">
              <a:spcBef>
                <a:spcPts val="0"/>
              </a:spcBef>
              <a:spcAft>
                <a:spcPts val="0"/>
              </a:spcAft>
              <a:buSzPts val="1600"/>
              <a:buChar char="-"/>
            </a:pPr>
            <a:r>
              <a:rPr lang="en" sz="1600"/>
              <a:t> • Students cannot be turned away because of a lack of space. </a:t>
            </a:r>
            <a:endParaRPr sz="1600"/>
          </a:p>
          <a:p>
            <a:pPr indent="-330200" lvl="0" marL="457200" rtl="0" algn="l">
              <a:spcBef>
                <a:spcPts val="0"/>
              </a:spcBef>
              <a:spcAft>
                <a:spcPts val="0"/>
              </a:spcAft>
              <a:buSzPts val="1600"/>
              <a:buChar char="-"/>
            </a:pPr>
            <a:r>
              <a:rPr lang="en" sz="1600"/>
              <a:t>Students who have had little or no education in the past cannot be turned away. </a:t>
            </a:r>
            <a:endParaRPr sz="1600"/>
          </a:p>
          <a:p>
            <a:pPr indent="-330200" lvl="0" marL="457200" rtl="0" algn="l">
              <a:spcBef>
                <a:spcPts val="0"/>
              </a:spcBef>
              <a:spcAft>
                <a:spcPts val="0"/>
              </a:spcAft>
              <a:buSzPts val="1600"/>
              <a:buChar char="-"/>
            </a:pPr>
            <a:r>
              <a:rPr lang="en" sz="1600"/>
              <a:t>All students have the right to attend school regardless of their immigration status or the immigration status of their family members. </a:t>
            </a:r>
            <a:endParaRPr sz="1600"/>
          </a:p>
          <a:p>
            <a:pPr indent="-317500" lvl="1" marL="914400" rtl="0" algn="l">
              <a:spcBef>
                <a:spcPts val="0"/>
              </a:spcBef>
              <a:spcAft>
                <a:spcPts val="0"/>
              </a:spcAft>
              <a:buSzPts val="1400"/>
              <a:buChar char="-"/>
            </a:pPr>
            <a:r>
              <a:rPr lang="en" sz="1400"/>
              <a:t>School staff are not allowed to ask you about your immigration status. </a:t>
            </a:r>
            <a:endParaRPr sz="1400"/>
          </a:p>
          <a:p>
            <a:pPr indent="-317500" lvl="1" marL="914400" rtl="0" algn="l">
              <a:spcBef>
                <a:spcPts val="0"/>
              </a:spcBef>
              <a:spcAft>
                <a:spcPts val="0"/>
              </a:spcAft>
              <a:buSzPts val="1400"/>
              <a:buChar char="-"/>
            </a:pPr>
            <a:r>
              <a:rPr lang="en" sz="1400"/>
              <a:t>Even if a student or his or her parents are undocumented or don’t have social security numbers, the student can still receive all school services, including free lunch, free breakfast, and transportation.</a:t>
            </a:r>
            <a:endParaRPr sz="1400"/>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5" name="Shape 175"/>
        <p:cNvGrpSpPr/>
        <p:nvPr/>
      </p:nvGrpSpPr>
      <p:grpSpPr>
        <a:xfrm>
          <a:off x="0" y="0"/>
          <a:ext cx="0" cy="0"/>
          <a:chOff x="0" y="0"/>
          <a:chExt cx="0" cy="0"/>
        </a:xfrm>
      </p:grpSpPr>
      <p:sp>
        <p:nvSpPr>
          <p:cNvPr id="176" name="Google Shape;176;p21"/>
          <p:cNvSpPr txBox="1"/>
          <p:nvPr>
            <p:ph type="title"/>
          </p:nvPr>
        </p:nvSpPr>
        <p:spPr>
          <a:xfrm>
            <a:off x="819150" y="845600"/>
            <a:ext cx="7505700" cy="9546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When can new students register for school?</a:t>
            </a:r>
            <a:endParaRPr/>
          </a:p>
        </p:txBody>
      </p:sp>
      <p:sp>
        <p:nvSpPr>
          <p:cNvPr id="177" name="Google Shape;177;p21"/>
          <p:cNvSpPr txBox="1"/>
          <p:nvPr>
            <p:ph idx="1" type="body"/>
          </p:nvPr>
        </p:nvSpPr>
        <p:spPr>
          <a:xfrm>
            <a:off x="819150" y="1990725"/>
            <a:ext cx="7505700" cy="24480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lang="en"/>
              <a:t>If you are new to NYC, you can register your child in the public school system at any time. You do not have to wait until the start of the new school year or semester.</a:t>
            </a:r>
            <a:endParaRPr/>
          </a:p>
        </p:txBody>
      </p:sp>
    </p:spTree>
  </p:cSld>
  <p:clrMapOvr>
    <a:masterClrMapping/>
  </p:clrMapOvr>
</p:sld>
</file>

<file path=ppt/theme/theme1.xml><?xml version="1.0" encoding="utf-8"?>
<a:theme xmlns:a="http://schemas.openxmlformats.org/drawingml/2006/main" xmlns:r="http://schemas.openxmlformats.org/officeDocument/2006/relationships" name="Shift">
  <a:themeElements>
    <a:clrScheme name="Shift">
      <a:dk1>
        <a:srgbClr val="FFFFFF"/>
      </a:dk1>
      <a:lt1>
        <a:srgbClr val="AF7B51"/>
      </a:lt1>
      <a:dk2>
        <a:srgbClr val="233A44"/>
      </a:dk2>
      <a:lt2>
        <a:srgbClr val="D9D9D9"/>
      </a:lt2>
      <a:accent1>
        <a:srgbClr val="00796B"/>
      </a:accent1>
      <a:accent2>
        <a:srgbClr val="D9563F"/>
      </a:accent2>
      <a:accent3>
        <a:srgbClr val="C4A15A"/>
      </a:accent3>
      <a:accent4>
        <a:srgbClr val="14F597"/>
      </a:accent4>
      <a:accent5>
        <a:srgbClr val="3D4594"/>
      </a:accent5>
      <a:accent6>
        <a:srgbClr val="163EF5"/>
      </a:accent6>
      <a:hlink>
        <a:srgbClr val="3D4594"/>
      </a:hlink>
      <a:folHlink>
        <a:srgbClr val="3D459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